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9"/>
  </p:notesMasterIdLst>
  <p:sldIdLst>
    <p:sldId id="258" r:id="rId5"/>
    <p:sldId id="280" r:id="rId6"/>
    <p:sldId id="308" r:id="rId7"/>
    <p:sldId id="2513" r:id="rId8"/>
    <p:sldId id="282" r:id="rId9"/>
    <p:sldId id="664" r:id="rId10"/>
    <p:sldId id="2517" r:id="rId11"/>
    <p:sldId id="2518" r:id="rId12"/>
    <p:sldId id="2515" r:id="rId13"/>
    <p:sldId id="2516" r:id="rId14"/>
    <p:sldId id="2519" r:id="rId15"/>
    <p:sldId id="2520" r:id="rId16"/>
    <p:sldId id="2521" r:id="rId17"/>
    <p:sldId id="2522" r:id="rId18"/>
    <p:sldId id="2523" r:id="rId19"/>
    <p:sldId id="663" r:id="rId20"/>
    <p:sldId id="2529" r:id="rId21"/>
    <p:sldId id="2530" r:id="rId22"/>
    <p:sldId id="273" r:id="rId23"/>
    <p:sldId id="2526" r:id="rId24"/>
    <p:sldId id="2524" r:id="rId25"/>
    <p:sldId id="2525" r:id="rId26"/>
    <p:sldId id="274" r:id="rId27"/>
    <p:sldId id="289" r:id="rId28"/>
    <p:sldId id="2527" r:id="rId29"/>
    <p:sldId id="301" r:id="rId30"/>
    <p:sldId id="665" r:id="rId31"/>
    <p:sldId id="2528" r:id="rId32"/>
    <p:sldId id="283" r:id="rId33"/>
    <p:sldId id="262" r:id="rId34"/>
    <p:sldId id="305" r:id="rId35"/>
    <p:sldId id="292" r:id="rId36"/>
    <p:sldId id="271" r:id="rId37"/>
    <p:sldId id="287" r:id="rId3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C33F"/>
    <a:srgbClr val="00559A"/>
    <a:srgbClr val="C840A4"/>
    <a:srgbClr val="82553F"/>
    <a:srgbClr val="0178CD"/>
    <a:srgbClr val="0657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C8BF55-19D6-4350-A16A-A793295108DA}" v="28" dt="2023-03-24T15:13:47.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2"/>
    <p:restoredTop sz="85078"/>
  </p:normalViewPr>
  <p:slideViewPr>
    <p:cSldViewPr snapToGrid="0" snapToObjects="1">
      <p:cViewPr varScale="1">
        <p:scale>
          <a:sx n="61" d="100"/>
          <a:sy n="61" d="100"/>
        </p:scale>
        <p:origin x="1578" y="72"/>
      </p:cViewPr>
      <p:guideLst/>
    </p:cSldViewPr>
  </p:slideViewPr>
  <p:notesTextViewPr>
    <p:cViewPr>
      <p:scale>
        <a:sx n="3" d="2"/>
        <a:sy n="3" d="2"/>
      </p:scale>
      <p:origin x="0" y="0"/>
    </p:cViewPr>
  </p:notesTextViewPr>
  <p:sorterViewPr>
    <p:cViewPr>
      <p:scale>
        <a:sx n="100" d="100"/>
        <a:sy n="100" d="100"/>
      </p:scale>
      <p:origin x="0" y="-2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low, Nancy - FPAC-NRCS, CT" userId="559a1469-d732-447f-96f7-232b0dad3e79" providerId="ADAL" clId="{B7C8BF55-19D6-4350-A16A-A793295108DA}"/>
    <pc:docChg chg="undo custSel addSld delSld modSld sldOrd">
      <pc:chgData name="Ferlow, Nancy - FPAC-NRCS, CT" userId="559a1469-d732-447f-96f7-232b0dad3e79" providerId="ADAL" clId="{B7C8BF55-19D6-4350-A16A-A793295108DA}" dt="2023-03-24T15:35:18.112" v="3354" actId="6549"/>
      <pc:docMkLst>
        <pc:docMk/>
      </pc:docMkLst>
      <pc:sldChg chg="modSp mod">
        <pc:chgData name="Ferlow, Nancy - FPAC-NRCS, CT" userId="559a1469-d732-447f-96f7-232b0dad3e79" providerId="ADAL" clId="{B7C8BF55-19D6-4350-A16A-A793295108DA}" dt="2023-03-20T18:17:07.703" v="87" actId="20577"/>
        <pc:sldMkLst>
          <pc:docMk/>
          <pc:sldMk cId="3824762277" sldId="258"/>
        </pc:sldMkLst>
        <pc:spChg chg="mod">
          <ac:chgData name="Ferlow, Nancy - FPAC-NRCS, CT" userId="559a1469-d732-447f-96f7-232b0dad3e79" providerId="ADAL" clId="{B7C8BF55-19D6-4350-A16A-A793295108DA}" dt="2023-03-20T18:17:07.703" v="87" actId="20577"/>
          <ac:spMkLst>
            <pc:docMk/>
            <pc:sldMk cId="3824762277" sldId="258"/>
            <ac:spMk id="2" creationId="{A8C08CD7-1CC3-4FF3-A9DD-008C2C87D039}"/>
          </ac:spMkLst>
        </pc:spChg>
      </pc:sldChg>
      <pc:sldChg chg="modNotesTx">
        <pc:chgData name="Ferlow, Nancy - FPAC-NRCS, CT" userId="559a1469-d732-447f-96f7-232b0dad3e79" providerId="ADAL" clId="{B7C8BF55-19D6-4350-A16A-A793295108DA}" dt="2023-03-24T15:23:17.952" v="3272" actId="6549"/>
        <pc:sldMkLst>
          <pc:docMk/>
          <pc:sldMk cId="1200984994" sldId="262"/>
        </pc:sldMkLst>
      </pc:sldChg>
      <pc:sldChg chg="del">
        <pc:chgData name="Ferlow, Nancy - FPAC-NRCS, CT" userId="559a1469-d732-447f-96f7-232b0dad3e79" providerId="ADAL" clId="{B7C8BF55-19D6-4350-A16A-A793295108DA}" dt="2023-03-23T21:04:52.890" v="2641" actId="47"/>
        <pc:sldMkLst>
          <pc:docMk/>
          <pc:sldMk cId="4095396717" sldId="270"/>
        </pc:sldMkLst>
      </pc:sldChg>
      <pc:sldChg chg="delSp mod">
        <pc:chgData name="Ferlow, Nancy - FPAC-NRCS, CT" userId="559a1469-d732-447f-96f7-232b0dad3e79" providerId="ADAL" clId="{B7C8BF55-19D6-4350-A16A-A793295108DA}" dt="2023-03-23T21:05:18.867" v="2646" actId="478"/>
        <pc:sldMkLst>
          <pc:docMk/>
          <pc:sldMk cId="4291593754" sldId="271"/>
        </pc:sldMkLst>
        <pc:spChg chg="del">
          <ac:chgData name="Ferlow, Nancy - FPAC-NRCS, CT" userId="559a1469-d732-447f-96f7-232b0dad3e79" providerId="ADAL" clId="{B7C8BF55-19D6-4350-A16A-A793295108DA}" dt="2023-03-23T21:05:15.458" v="2645" actId="478"/>
          <ac:spMkLst>
            <pc:docMk/>
            <pc:sldMk cId="4291593754" sldId="271"/>
            <ac:spMk id="10" creationId="{3266EA33-F93E-4D8C-BFCD-E26F7A37F287}"/>
          </ac:spMkLst>
        </pc:spChg>
        <pc:spChg chg="del">
          <ac:chgData name="Ferlow, Nancy - FPAC-NRCS, CT" userId="559a1469-d732-447f-96f7-232b0dad3e79" providerId="ADAL" clId="{B7C8BF55-19D6-4350-A16A-A793295108DA}" dt="2023-03-23T21:05:18.867" v="2646" actId="478"/>
          <ac:spMkLst>
            <pc:docMk/>
            <pc:sldMk cId="4291593754" sldId="271"/>
            <ac:spMk id="11" creationId="{EEC32480-8662-4771-9782-9D801AA30E62}"/>
          </ac:spMkLst>
        </pc:spChg>
      </pc:sldChg>
      <pc:sldChg chg="modSp mod modNotesTx">
        <pc:chgData name="Ferlow, Nancy - FPAC-NRCS, CT" userId="559a1469-d732-447f-96f7-232b0dad3e79" providerId="ADAL" clId="{B7C8BF55-19D6-4350-A16A-A793295108DA}" dt="2023-03-24T15:00:10.682" v="2680" actId="20577"/>
        <pc:sldMkLst>
          <pc:docMk/>
          <pc:sldMk cId="2421454433" sldId="273"/>
        </pc:sldMkLst>
        <pc:spChg chg="mod">
          <ac:chgData name="Ferlow, Nancy - FPAC-NRCS, CT" userId="559a1469-d732-447f-96f7-232b0dad3e79" providerId="ADAL" clId="{B7C8BF55-19D6-4350-A16A-A793295108DA}" dt="2023-03-23T11:19:53.924" v="1839" actId="20577"/>
          <ac:spMkLst>
            <pc:docMk/>
            <pc:sldMk cId="2421454433" sldId="273"/>
            <ac:spMk id="7" creationId="{41F2B41B-7DE7-4DFB-A2E1-AA198D36C7E2}"/>
          </ac:spMkLst>
        </pc:spChg>
        <pc:spChg chg="mod">
          <ac:chgData name="Ferlow, Nancy - FPAC-NRCS, CT" userId="559a1469-d732-447f-96f7-232b0dad3e79" providerId="ADAL" clId="{B7C8BF55-19D6-4350-A16A-A793295108DA}" dt="2023-03-24T15:00:10.682" v="2680" actId="20577"/>
          <ac:spMkLst>
            <pc:docMk/>
            <pc:sldMk cId="2421454433" sldId="273"/>
            <ac:spMk id="11" creationId="{D211979D-93EA-43EE-8AE5-D7A31673AC5E}"/>
          </ac:spMkLst>
        </pc:spChg>
      </pc:sldChg>
      <pc:sldChg chg="addSp delSp modSp mod modNotesTx">
        <pc:chgData name="Ferlow, Nancy - FPAC-NRCS, CT" userId="559a1469-d732-447f-96f7-232b0dad3e79" providerId="ADAL" clId="{B7C8BF55-19D6-4350-A16A-A793295108DA}" dt="2023-03-24T15:03:54.060" v="2753" actId="20577"/>
        <pc:sldMkLst>
          <pc:docMk/>
          <pc:sldMk cId="378623097" sldId="274"/>
        </pc:sldMkLst>
        <pc:spChg chg="mod">
          <ac:chgData name="Ferlow, Nancy - FPAC-NRCS, CT" userId="559a1469-d732-447f-96f7-232b0dad3e79" providerId="ADAL" clId="{B7C8BF55-19D6-4350-A16A-A793295108DA}" dt="2023-03-24T15:02:55.446" v="2704" actId="20577"/>
          <ac:spMkLst>
            <pc:docMk/>
            <pc:sldMk cId="378623097" sldId="274"/>
            <ac:spMk id="3" creationId="{C49E5622-5D96-4A57-8026-E1CA99A77A30}"/>
          </ac:spMkLst>
        </pc:spChg>
        <pc:spChg chg="del">
          <ac:chgData name="Ferlow, Nancy - FPAC-NRCS, CT" userId="559a1469-d732-447f-96f7-232b0dad3e79" providerId="ADAL" clId="{B7C8BF55-19D6-4350-A16A-A793295108DA}" dt="2023-03-23T20:19:15.501" v="2181" actId="478"/>
          <ac:spMkLst>
            <pc:docMk/>
            <pc:sldMk cId="378623097" sldId="274"/>
            <ac:spMk id="8" creationId="{767E8903-F843-47EB-AE4D-FF4B457400CF}"/>
          </ac:spMkLst>
        </pc:spChg>
        <pc:spChg chg="mod">
          <ac:chgData name="Ferlow, Nancy - FPAC-NRCS, CT" userId="559a1469-d732-447f-96f7-232b0dad3e79" providerId="ADAL" clId="{B7C8BF55-19D6-4350-A16A-A793295108DA}" dt="2023-03-24T15:03:16.367" v="2751" actId="20577"/>
          <ac:spMkLst>
            <pc:docMk/>
            <pc:sldMk cId="378623097" sldId="274"/>
            <ac:spMk id="9" creationId="{599340C5-6EEF-40B0-871A-9EF7347EE3EA}"/>
          </ac:spMkLst>
        </pc:spChg>
        <pc:spChg chg="add mod">
          <ac:chgData name="Ferlow, Nancy - FPAC-NRCS, CT" userId="559a1469-d732-447f-96f7-232b0dad3e79" providerId="ADAL" clId="{B7C8BF55-19D6-4350-A16A-A793295108DA}" dt="2023-03-24T15:02:41.714" v="2685" actId="1076"/>
          <ac:spMkLst>
            <pc:docMk/>
            <pc:sldMk cId="378623097" sldId="274"/>
            <ac:spMk id="10" creationId="{D6BA64CF-8C37-056E-3C32-68099CD9E22C}"/>
          </ac:spMkLst>
        </pc:spChg>
        <pc:picChg chg="del">
          <ac:chgData name="Ferlow, Nancy - FPAC-NRCS, CT" userId="559a1469-d732-447f-96f7-232b0dad3e79" providerId="ADAL" clId="{B7C8BF55-19D6-4350-A16A-A793295108DA}" dt="2023-03-23T19:54:14.414" v="2035" actId="21"/>
          <ac:picMkLst>
            <pc:docMk/>
            <pc:sldMk cId="378623097" sldId="274"/>
            <ac:picMk id="4" creationId="{56160690-B4BF-48BA-973D-837EF6AFA204}"/>
          </ac:picMkLst>
        </pc:picChg>
        <pc:picChg chg="add mod">
          <ac:chgData name="Ferlow, Nancy - FPAC-NRCS, CT" userId="559a1469-d732-447f-96f7-232b0dad3e79" providerId="ADAL" clId="{B7C8BF55-19D6-4350-A16A-A793295108DA}" dt="2023-03-23T20:19:52.390" v="2190" actId="1076"/>
          <ac:picMkLst>
            <pc:docMk/>
            <pc:sldMk cId="378623097" sldId="274"/>
            <ac:picMk id="7" creationId="{3421110D-6852-D231-390C-AACDED65D085}"/>
          </ac:picMkLst>
        </pc:picChg>
      </pc:sldChg>
      <pc:sldChg chg="modSp mod">
        <pc:chgData name="Ferlow, Nancy - FPAC-NRCS, CT" userId="559a1469-d732-447f-96f7-232b0dad3e79" providerId="ADAL" clId="{B7C8BF55-19D6-4350-A16A-A793295108DA}" dt="2023-03-24T15:26:58.561" v="3317" actId="20577"/>
        <pc:sldMkLst>
          <pc:docMk/>
          <pc:sldMk cId="2133670265" sldId="280"/>
        </pc:sldMkLst>
        <pc:spChg chg="mod">
          <ac:chgData name="Ferlow, Nancy - FPAC-NRCS, CT" userId="559a1469-d732-447f-96f7-232b0dad3e79" providerId="ADAL" clId="{B7C8BF55-19D6-4350-A16A-A793295108DA}" dt="2023-03-24T15:26:58.561" v="3317" actId="20577"/>
          <ac:spMkLst>
            <pc:docMk/>
            <pc:sldMk cId="2133670265" sldId="280"/>
            <ac:spMk id="5" creationId="{31E7CE59-AC5C-41C2-8095-2135ABFEF756}"/>
          </ac:spMkLst>
        </pc:spChg>
      </pc:sldChg>
      <pc:sldChg chg="ord modNotesTx">
        <pc:chgData name="Ferlow, Nancy - FPAC-NRCS, CT" userId="559a1469-d732-447f-96f7-232b0dad3e79" providerId="ADAL" clId="{B7C8BF55-19D6-4350-A16A-A793295108DA}" dt="2023-03-24T15:22:18.615" v="3269" actId="6549"/>
        <pc:sldMkLst>
          <pc:docMk/>
          <pc:sldMk cId="395708876" sldId="282"/>
        </pc:sldMkLst>
      </pc:sldChg>
      <pc:sldChg chg="modNotesTx">
        <pc:chgData name="Ferlow, Nancy - FPAC-NRCS, CT" userId="559a1469-d732-447f-96f7-232b0dad3e79" providerId="ADAL" clId="{B7C8BF55-19D6-4350-A16A-A793295108DA}" dt="2023-03-24T15:35:18.112" v="3354" actId="6549"/>
        <pc:sldMkLst>
          <pc:docMk/>
          <pc:sldMk cId="3185871195" sldId="283"/>
        </pc:sldMkLst>
      </pc:sldChg>
      <pc:sldChg chg="modSp mod">
        <pc:chgData name="Ferlow, Nancy - FPAC-NRCS, CT" userId="559a1469-d732-447f-96f7-232b0dad3e79" providerId="ADAL" clId="{B7C8BF55-19D6-4350-A16A-A793295108DA}" dt="2023-03-23T21:05:52.021" v="2648" actId="20577"/>
        <pc:sldMkLst>
          <pc:docMk/>
          <pc:sldMk cId="271557459" sldId="287"/>
        </pc:sldMkLst>
        <pc:spChg chg="mod">
          <ac:chgData name="Ferlow, Nancy - FPAC-NRCS, CT" userId="559a1469-d732-447f-96f7-232b0dad3e79" providerId="ADAL" clId="{B7C8BF55-19D6-4350-A16A-A793295108DA}" dt="2023-03-23T21:05:52.021" v="2648" actId="20577"/>
          <ac:spMkLst>
            <pc:docMk/>
            <pc:sldMk cId="271557459" sldId="287"/>
            <ac:spMk id="5" creationId="{F165A91A-774F-40F3-9BD1-5B6E45258B10}"/>
          </ac:spMkLst>
        </pc:spChg>
      </pc:sldChg>
      <pc:sldChg chg="addSp delSp modSp mod ord">
        <pc:chgData name="Ferlow, Nancy - FPAC-NRCS, CT" userId="559a1469-d732-447f-96f7-232b0dad3e79" providerId="ADAL" clId="{B7C8BF55-19D6-4350-A16A-A793295108DA}" dt="2023-03-24T15:30:55.829" v="3319" actId="6549"/>
        <pc:sldMkLst>
          <pc:docMk/>
          <pc:sldMk cId="3587793324" sldId="289"/>
        </pc:sldMkLst>
        <pc:spChg chg="mod">
          <ac:chgData name="Ferlow, Nancy - FPAC-NRCS, CT" userId="559a1469-d732-447f-96f7-232b0dad3e79" providerId="ADAL" clId="{B7C8BF55-19D6-4350-A16A-A793295108DA}" dt="2023-03-24T15:30:55.829" v="3319" actId="6549"/>
          <ac:spMkLst>
            <pc:docMk/>
            <pc:sldMk cId="3587793324" sldId="289"/>
            <ac:spMk id="2" creationId="{EA507462-2FB4-450E-8AC0-28EA4FA88913}"/>
          </ac:spMkLst>
        </pc:spChg>
        <pc:spChg chg="add mod">
          <ac:chgData name="Ferlow, Nancy - FPAC-NRCS, CT" userId="559a1469-d732-447f-96f7-232b0dad3e79" providerId="ADAL" clId="{B7C8BF55-19D6-4350-A16A-A793295108DA}" dt="2023-03-23T20:24:35.944" v="2278" actId="1076"/>
          <ac:spMkLst>
            <pc:docMk/>
            <pc:sldMk cId="3587793324" sldId="289"/>
            <ac:spMk id="4" creationId="{F1CD43D1-06EF-54C0-D426-0FFA99AA9967}"/>
          </ac:spMkLst>
        </pc:spChg>
        <pc:graphicFrameChg chg="del">
          <ac:chgData name="Ferlow, Nancy - FPAC-NRCS, CT" userId="559a1469-d732-447f-96f7-232b0dad3e79" providerId="ADAL" clId="{B7C8BF55-19D6-4350-A16A-A793295108DA}" dt="2023-03-23T20:23:48.458" v="2269" actId="478"/>
          <ac:graphicFrameMkLst>
            <pc:docMk/>
            <pc:sldMk cId="3587793324" sldId="289"/>
            <ac:graphicFrameMk id="8" creationId="{8C172C43-82B0-4E2D-9F78-33BCEF2D39EA}"/>
          </ac:graphicFrameMkLst>
        </pc:graphicFrameChg>
        <pc:picChg chg="add mod">
          <ac:chgData name="Ferlow, Nancy - FPAC-NRCS, CT" userId="559a1469-d732-447f-96f7-232b0dad3e79" providerId="ADAL" clId="{B7C8BF55-19D6-4350-A16A-A793295108DA}" dt="2023-03-23T20:24:42.063" v="2279" actId="1076"/>
          <ac:picMkLst>
            <pc:docMk/>
            <pc:sldMk cId="3587793324" sldId="289"/>
            <ac:picMk id="6" creationId="{95D7C83D-75F1-B61F-8CEB-E2F6BE6EA54E}"/>
          </ac:picMkLst>
        </pc:picChg>
      </pc:sldChg>
      <pc:sldChg chg="del">
        <pc:chgData name="Ferlow, Nancy - FPAC-NRCS, CT" userId="559a1469-d732-447f-96f7-232b0dad3e79" providerId="ADAL" clId="{B7C8BF55-19D6-4350-A16A-A793295108DA}" dt="2023-03-23T20:28:37.296" v="2320" actId="2696"/>
        <pc:sldMkLst>
          <pc:docMk/>
          <pc:sldMk cId="593625056" sldId="291"/>
        </pc:sldMkLst>
      </pc:sldChg>
      <pc:sldChg chg="del">
        <pc:chgData name="Ferlow, Nancy - FPAC-NRCS, CT" userId="559a1469-d732-447f-96f7-232b0dad3e79" providerId="ADAL" clId="{B7C8BF55-19D6-4350-A16A-A793295108DA}" dt="2023-03-23T21:04:55.154" v="2642" actId="47"/>
        <pc:sldMkLst>
          <pc:docMk/>
          <pc:sldMk cId="1556674669" sldId="294"/>
        </pc:sldMkLst>
      </pc:sldChg>
      <pc:sldChg chg="del">
        <pc:chgData name="Ferlow, Nancy - FPAC-NRCS, CT" userId="559a1469-d732-447f-96f7-232b0dad3e79" providerId="ADAL" clId="{B7C8BF55-19D6-4350-A16A-A793295108DA}" dt="2023-03-23T20:28:18.870" v="2319" actId="2696"/>
        <pc:sldMkLst>
          <pc:docMk/>
          <pc:sldMk cId="987190970" sldId="295"/>
        </pc:sldMkLst>
      </pc:sldChg>
      <pc:sldChg chg="addSp delSp modSp mod ord">
        <pc:chgData name="Ferlow, Nancy - FPAC-NRCS, CT" userId="559a1469-d732-447f-96f7-232b0dad3e79" providerId="ADAL" clId="{B7C8BF55-19D6-4350-A16A-A793295108DA}" dt="2023-03-23T20:49:30.020" v="2426" actId="20577"/>
        <pc:sldMkLst>
          <pc:docMk/>
          <pc:sldMk cId="3540345767" sldId="301"/>
        </pc:sldMkLst>
        <pc:spChg chg="add mod">
          <ac:chgData name="Ferlow, Nancy - FPAC-NRCS, CT" userId="559a1469-d732-447f-96f7-232b0dad3e79" providerId="ADAL" clId="{B7C8BF55-19D6-4350-A16A-A793295108DA}" dt="2023-03-23T20:49:30.020" v="2426" actId="20577"/>
          <ac:spMkLst>
            <pc:docMk/>
            <pc:sldMk cId="3540345767" sldId="301"/>
            <ac:spMk id="5" creationId="{EA7B9E43-3206-E64F-070A-B20F39640266}"/>
          </ac:spMkLst>
        </pc:spChg>
        <pc:spChg chg="mod">
          <ac:chgData name="Ferlow, Nancy - FPAC-NRCS, CT" userId="559a1469-d732-447f-96f7-232b0dad3e79" providerId="ADAL" clId="{B7C8BF55-19D6-4350-A16A-A793295108DA}" dt="2023-03-23T20:49:15.213" v="2409" actId="1076"/>
          <ac:spMkLst>
            <pc:docMk/>
            <pc:sldMk cId="3540345767" sldId="301"/>
            <ac:spMk id="10" creationId="{390CF26E-32BD-4FC1-A0BD-07E21B5D2E0B}"/>
          </ac:spMkLst>
        </pc:spChg>
        <pc:picChg chg="add mod">
          <ac:chgData name="Ferlow, Nancy - FPAC-NRCS, CT" userId="559a1469-d732-447f-96f7-232b0dad3e79" providerId="ADAL" clId="{B7C8BF55-19D6-4350-A16A-A793295108DA}" dt="2023-03-23T20:48:58.152" v="2408" actId="1076"/>
          <ac:picMkLst>
            <pc:docMk/>
            <pc:sldMk cId="3540345767" sldId="301"/>
            <ac:picMk id="4" creationId="{CC06EE10-7DDF-635C-E848-563C0B211B17}"/>
          </ac:picMkLst>
        </pc:picChg>
        <pc:picChg chg="add del mod">
          <ac:chgData name="Ferlow, Nancy - FPAC-NRCS, CT" userId="559a1469-d732-447f-96f7-232b0dad3e79" providerId="ADAL" clId="{B7C8BF55-19D6-4350-A16A-A793295108DA}" dt="2023-03-23T20:48:06.807" v="2350" actId="478"/>
          <ac:picMkLst>
            <pc:docMk/>
            <pc:sldMk cId="3540345767" sldId="301"/>
            <ac:picMk id="13" creationId="{72F06C77-0CA8-49EB-BC13-76CF9CB6F3B0}"/>
          </ac:picMkLst>
        </pc:picChg>
      </pc:sldChg>
      <pc:sldChg chg="delSp mod">
        <pc:chgData name="Ferlow, Nancy - FPAC-NRCS, CT" userId="559a1469-d732-447f-96f7-232b0dad3e79" providerId="ADAL" clId="{B7C8BF55-19D6-4350-A16A-A793295108DA}" dt="2023-03-24T15:27:30.610" v="3318" actId="478"/>
        <pc:sldMkLst>
          <pc:docMk/>
          <pc:sldMk cId="1330758798" sldId="308"/>
        </pc:sldMkLst>
        <pc:picChg chg="del">
          <ac:chgData name="Ferlow, Nancy - FPAC-NRCS, CT" userId="559a1469-d732-447f-96f7-232b0dad3e79" providerId="ADAL" clId="{B7C8BF55-19D6-4350-A16A-A793295108DA}" dt="2023-03-24T15:27:30.610" v="3318" actId="478"/>
          <ac:picMkLst>
            <pc:docMk/>
            <pc:sldMk cId="1330758798" sldId="308"/>
            <ac:picMk id="6" creationId="{6A833215-D626-4F23-8CE5-9FE92F06C937}"/>
          </ac:picMkLst>
        </pc:picChg>
      </pc:sldChg>
      <pc:sldChg chg="del">
        <pc:chgData name="Ferlow, Nancy - FPAC-NRCS, CT" userId="559a1469-d732-447f-96f7-232b0dad3e79" providerId="ADAL" clId="{B7C8BF55-19D6-4350-A16A-A793295108DA}" dt="2023-03-23T21:04:49.721" v="2640" actId="47"/>
        <pc:sldMkLst>
          <pc:docMk/>
          <pc:sldMk cId="4222537140" sldId="309"/>
        </pc:sldMkLst>
      </pc:sldChg>
      <pc:sldChg chg="del">
        <pc:chgData name="Ferlow, Nancy - FPAC-NRCS, CT" userId="559a1469-d732-447f-96f7-232b0dad3e79" providerId="ADAL" clId="{B7C8BF55-19D6-4350-A16A-A793295108DA}" dt="2023-03-23T21:04:58.973" v="2643" actId="47"/>
        <pc:sldMkLst>
          <pc:docMk/>
          <pc:sldMk cId="3132247045" sldId="310"/>
        </pc:sldMkLst>
      </pc:sldChg>
      <pc:sldChg chg="del ord">
        <pc:chgData name="Ferlow, Nancy - FPAC-NRCS, CT" userId="559a1469-d732-447f-96f7-232b0dad3e79" providerId="ADAL" clId="{B7C8BF55-19D6-4350-A16A-A793295108DA}" dt="2023-03-23T21:05:27.416" v="2647" actId="47"/>
        <pc:sldMkLst>
          <pc:docMk/>
          <pc:sldMk cId="3444644018" sldId="312"/>
        </pc:sldMkLst>
      </pc:sldChg>
      <pc:sldChg chg="del">
        <pc:chgData name="Ferlow, Nancy - FPAC-NRCS, CT" userId="559a1469-d732-447f-96f7-232b0dad3e79" providerId="ADAL" clId="{B7C8BF55-19D6-4350-A16A-A793295108DA}" dt="2023-03-23T20:56:43.987" v="2639" actId="47"/>
        <pc:sldMkLst>
          <pc:docMk/>
          <pc:sldMk cId="2392921434" sldId="317"/>
        </pc:sldMkLst>
      </pc:sldChg>
      <pc:sldChg chg="del">
        <pc:chgData name="Ferlow, Nancy - FPAC-NRCS, CT" userId="559a1469-d732-447f-96f7-232b0dad3e79" providerId="ADAL" clId="{B7C8BF55-19D6-4350-A16A-A793295108DA}" dt="2023-03-23T20:56:39.062" v="2637" actId="47"/>
        <pc:sldMkLst>
          <pc:docMk/>
          <pc:sldMk cId="3529733525" sldId="657"/>
        </pc:sldMkLst>
      </pc:sldChg>
      <pc:sldChg chg="del">
        <pc:chgData name="Ferlow, Nancy - FPAC-NRCS, CT" userId="559a1469-d732-447f-96f7-232b0dad3e79" providerId="ADAL" clId="{B7C8BF55-19D6-4350-A16A-A793295108DA}" dt="2023-03-23T20:56:36.722" v="2636" actId="47"/>
        <pc:sldMkLst>
          <pc:docMk/>
          <pc:sldMk cId="2934936649" sldId="658"/>
        </pc:sldMkLst>
      </pc:sldChg>
      <pc:sldChg chg="del">
        <pc:chgData name="Ferlow, Nancy - FPAC-NRCS, CT" userId="559a1469-d732-447f-96f7-232b0dad3e79" providerId="ADAL" clId="{B7C8BF55-19D6-4350-A16A-A793295108DA}" dt="2023-03-23T20:50:13.248" v="2427" actId="47"/>
        <pc:sldMkLst>
          <pc:docMk/>
          <pc:sldMk cId="1429794718" sldId="661"/>
        </pc:sldMkLst>
      </pc:sldChg>
      <pc:sldChg chg="del">
        <pc:chgData name="Ferlow, Nancy - FPAC-NRCS, CT" userId="559a1469-d732-447f-96f7-232b0dad3e79" providerId="ADAL" clId="{B7C8BF55-19D6-4350-A16A-A793295108DA}" dt="2023-03-23T20:56:41.562" v="2638" actId="47"/>
        <pc:sldMkLst>
          <pc:docMk/>
          <pc:sldMk cId="2742120363" sldId="662"/>
        </pc:sldMkLst>
      </pc:sldChg>
      <pc:sldChg chg="ord">
        <pc:chgData name="Ferlow, Nancy - FPAC-NRCS, CT" userId="559a1469-d732-447f-96f7-232b0dad3e79" providerId="ADAL" clId="{B7C8BF55-19D6-4350-A16A-A793295108DA}" dt="2023-03-23T11:05:08.560" v="1805"/>
        <pc:sldMkLst>
          <pc:docMk/>
          <pc:sldMk cId="3809617145" sldId="663"/>
        </pc:sldMkLst>
      </pc:sldChg>
      <pc:sldChg chg="ord modNotesTx">
        <pc:chgData name="Ferlow, Nancy - FPAC-NRCS, CT" userId="559a1469-d732-447f-96f7-232b0dad3e79" providerId="ADAL" clId="{B7C8BF55-19D6-4350-A16A-A793295108DA}" dt="2023-03-24T15:22:25.953" v="3270" actId="6549"/>
        <pc:sldMkLst>
          <pc:docMk/>
          <pc:sldMk cId="1828566974" sldId="664"/>
        </pc:sldMkLst>
      </pc:sldChg>
      <pc:sldChg chg="addSp delSp modSp add del mod ord">
        <pc:chgData name="Ferlow, Nancy - FPAC-NRCS, CT" userId="559a1469-d732-447f-96f7-232b0dad3e79" providerId="ADAL" clId="{B7C8BF55-19D6-4350-A16A-A793295108DA}" dt="2023-03-24T15:31:35.835" v="3334" actId="20577"/>
        <pc:sldMkLst>
          <pc:docMk/>
          <pc:sldMk cId="1493531879" sldId="665"/>
        </pc:sldMkLst>
        <pc:spChg chg="add mod">
          <ac:chgData name="Ferlow, Nancy - FPAC-NRCS, CT" userId="559a1469-d732-447f-96f7-232b0dad3e79" providerId="ADAL" clId="{B7C8BF55-19D6-4350-A16A-A793295108DA}" dt="2023-03-23T20:47:46.373" v="2348" actId="20577"/>
          <ac:spMkLst>
            <pc:docMk/>
            <pc:sldMk cId="1493531879" sldId="665"/>
            <ac:spMk id="5" creationId="{2E74CC5B-C118-C4B7-5997-5951DC795D18}"/>
          </ac:spMkLst>
        </pc:spChg>
        <pc:spChg chg="mod">
          <ac:chgData name="Ferlow, Nancy - FPAC-NRCS, CT" userId="559a1469-d732-447f-96f7-232b0dad3e79" providerId="ADAL" clId="{B7C8BF55-19D6-4350-A16A-A793295108DA}" dt="2023-03-24T15:31:35.835" v="3334" actId="20577"/>
          <ac:spMkLst>
            <pc:docMk/>
            <pc:sldMk cId="1493531879" sldId="665"/>
            <ac:spMk id="10" creationId="{390CF26E-32BD-4FC1-A0BD-07E21B5D2E0B}"/>
          </ac:spMkLst>
        </pc:spChg>
        <pc:picChg chg="add mod">
          <ac:chgData name="Ferlow, Nancy - FPAC-NRCS, CT" userId="559a1469-d732-447f-96f7-232b0dad3e79" providerId="ADAL" clId="{B7C8BF55-19D6-4350-A16A-A793295108DA}" dt="2023-03-23T20:47:56.388" v="2349" actId="1076"/>
          <ac:picMkLst>
            <pc:docMk/>
            <pc:sldMk cId="1493531879" sldId="665"/>
            <ac:picMk id="2" creationId="{933F32CE-4C0B-04C5-3848-5DF149FBCE27}"/>
          </ac:picMkLst>
        </pc:picChg>
        <pc:picChg chg="add del mod">
          <ac:chgData name="Ferlow, Nancy - FPAC-NRCS, CT" userId="559a1469-d732-447f-96f7-232b0dad3e79" providerId="ADAL" clId="{B7C8BF55-19D6-4350-A16A-A793295108DA}" dt="2023-03-23T20:47:25.367" v="2331"/>
          <ac:picMkLst>
            <pc:docMk/>
            <pc:sldMk cId="1493531879" sldId="665"/>
            <ac:picMk id="3" creationId="{DCEA7002-CAA9-7E4B-E34C-CBDC69AC0811}"/>
          </ac:picMkLst>
        </pc:picChg>
        <pc:picChg chg="mod">
          <ac:chgData name="Ferlow, Nancy - FPAC-NRCS, CT" userId="559a1469-d732-447f-96f7-232b0dad3e79" providerId="ADAL" clId="{B7C8BF55-19D6-4350-A16A-A793295108DA}" dt="2023-03-23T20:46:59.696" v="2329" actId="14100"/>
          <ac:picMkLst>
            <pc:docMk/>
            <pc:sldMk cId="1493531879" sldId="665"/>
            <ac:picMk id="9" creationId="{1E514AAD-0F14-4650-8562-B212722D9DE8}"/>
          </ac:picMkLst>
        </pc:picChg>
      </pc:sldChg>
      <pc:sldChg chg="del">
        <pc:chgData name="Ferlow, Nancy - FPAC-NRCS, CT" userId="559a1469-d732-447f-96f7-232b0dad3e79" providerId="ADAL" clId="{B7C8BF55-19D6-4350-A16A-A793295108DA}" dt="2023-03-23T20:29:08.541" v="2321" actId="2696"/>
        <pc:sldMkLst>
          <pc:docMk/>
          <pc:sldMk cId="492826987" sldId="666"/>
        </pc:sldMkLst>
      </pc:sldChg>
      <pc:sldChg chg="del">
        <pc:chgData name="Ferlow, Nancy - FPAC-NRCS, CT" userId="559a1469-d732-447f-96f7-232b0dad3e79" providerId="ADAL" clId="{B7C8BF55-19D6-4350-A16A-A793295108DA}" dt="2023-03-24T15:32:42.671" v="3335" actId="2696"/>
        <pc:sldMkLst>
          <pc:docMk/>
          <pc:sldMk cId="1338358975" sldId="667"/>
        </pc:sldMkLst>
      </pc:sldChg>
      <pc:sldChg chg="modSp mod ord modNotesTx">
        <pc:chgData name="Ferlow, Nancy - FPAC-NRCS, CT" userId="559a1469-d732-447f-96f7-232b0dad3e79" providerId="ADAL" clId="{B7C8BF55-19D6-4350-A16A-A793295108DA}" dt="2023-03-24T15:22:10.731" v="3268" actId="5793"/>
        <pc:sldMkLst>
          <pc:docMk/>
          <pc:sldMk cId="398627496" sldId="2513"/>
        </pc:sldMkLst>
        <pc:spChg chg="mod">
          <ac:chgData name="Ferlow, Nancy - FPAC-NRCS, CT" userId="559a1469-d732-447f-96f7-232b0dad3e79" providerId="ADAL" clId="{B7C8BF55-19D6-4350-A16A-A793295108DA}" dt="2023-03-22T20:08:09.365" v="322" actId="1076"/>
          <ac:spMkLst>
            <pc:docMk/>
            <pc:sldMk cId="398627496" sldId="2513"/>
            <ac:spMk id="2" creationId="{828E7FD4-AB8E-A546-9DA8-97DF9727E8D2}"/>
          </ac:spMkLst>
        </pc:spChg>
        <pc:spChg chg="mod">
          <ac:chgData name="Ferlow, Nancy - FPAC-NRCS, CT" userId="559a1469-d732-447f-96f7-232b0dad3e79" providerId="ADAL" clId="{B7C8BF55-19D6-4350-A16A-A793295108DA}" dt="2023-03-22T20:10:00.089" v="422" actId="20577"/>
          <ac:spMkLst>
            <pc:docMk/>
            <pc:sldMk cId="398627496" sldId="2513"/>
            <ac:spMk id="4" creationId="{E39ECBC1-99CC-1342-A7BB-166CC8BC164B}"/>
          </ac:spMkLst>
        </pc:spChg>
      </pc:sldChg>
      <pc:sldChg chg="del">
        <pc:chgData name="Ferlow, Nancy - FPAC-NRCS, CT" userId="559a1469-d732-447f-96f7-232b0dad3e79" providerId="ADAL" clId="{B7C8BF55-19D6-4350-A16A-A793295108DA}" dt="2023-03-23T21:05:03.457" v="2644" actId="47"/>
        <pc:sldMkLst>
          <pc:docMk/>
          <pc:sldMk cId="2700761332" sldId="2514"/>
        </pc:sldMkLst>
      </pc:sldChg>
      <pc:sldChg chg="addSp delSp modSp new mod">
        <pc:chgData name="Ferlow, Nancy - FPAC-NRCS, CT" userId="559a1469-d732-447f-96f7-232b0dad3e79" providerId="ADAL" clId="{B7C8BF55-19D6-4350-A16A-A793295108DA}" dt="2023-03-24T15:34:10.519" v="3344" actId="20577"/>
        <pc:sldMkLst>
          <pc:docMk/>
          <pc:sldMk cId="3132823996" sldId="2515"/>
        </pc:sldMkLst>
        <pc:spChg chg="mod">
          <ac:chgData name="Ferlow, Nancy - FPAC-NRCS, CT" userId="559a1469-d732-447f-96f7-232b0dad3e79" providerId="ADAL" clId="{B7C8BF55-19D6-4350-A16A-A793295108DA}" dt="2023-03-24T15:34:10.519" v="3344" actId="20577"/>
          <ac:spMkLst>
            <pc:docMk/>
            <pc:sldMk cId="3132823996" sldId="2515"/>
            <ac:spMk id="2" creationId="{25985676-AFDD-A1DE-E9FC-5C5029D578A0}"/>
          </ac:spMkLst>
        </pc:spChg>
        <pc:spChg chg="del">
          <ac:chgData name="Ferlow, Nancy - FPAC-NRCS, CT" userId="559a1469-d732-447f-96f7-232b0dad3e79" providerId="ADAL" clId="{B7C8BF55-19D6-4350-A16A-A793295108DA}" dt="2023-03-20T18:29:07.186" v="123" actId="931"/>
          <ac:spMkLst>
            <pc:docMk/>
            <pc:sldMk cId="3132823996" sldId="2515"/>
            <ac:spMk id="3" creationId="{AED395F9-A774-BFCD-71F6-032EEC4F6670}"/>
          </ac:spMkLst>
        </pc:spChg>
        <pc:spChg chg="mod">
          <ac:chgData name="Ferlow, Nancy - FPAC-NRCS, CT" userId="559a1469-d732-447f-96f7-232b0dad3e79" providerId="ADAL" clId="{B7C8BF55-19D6-4350-A16A-A793295108DA}" dt="2023-03-22T20:25:12.575" v="1103" actId="20577"/>
          <ac:spMkLst>
            <pc:docMk/>
            <pc:sldMk cId="3132823996" sldId="2515"/>
            <ac:spMk id="4" creationId="{4C42BBA8-B546-9BC9-FCC3-F2003F971B45}"/>
          </ac:spMkLst>
        </pc:spChg>
        <pc:picChg chg="add mod">
          <ac:chgData name="Ferlow, Nancy - FPAC-NRCS, CT" userId="559a1469-d732-447f-96f7-232b0dad3e79" providerId="ADAL" clId="{B7C8BF55-19D6-4350-A16A-A793295108DA}" dt="2023-03-20T18:29:10.482" v="125" actId="962"/>
          <ac:picMkLst>
            <pc:docMk/>
            <pc:sldMk cId="3132823996" sldId="2515"/>
            <ac:picMk id="6" creationId="{75EDB40D-3620-8564-13A5-E6B286C46F69}"/>
          </ac:picMkLst>
        </pc:picChg>
      </pc:sldChg>
      <pc:sldChg chg="addSp delSp modSp new mod">
        <pc:chgData name="Ferlow, Nancy - FPAC-NRCS, CT" userId="559a1469-d732-447f-96f7-232b0dad3e79" providerId="ADAL" clId="{B7C8BF55-19D6-4350-A16A-A793295108DA}" dt="2023-03-24T15:34:19.493" v="3353" actId="20577"/>
        <pc:sldMkLst>
          <pc:docMk/>
          <pc:sldMk cId="4121996760" sldId="2516"/>
        </pc:sldMkLst>
        <pc:spChg chg="mod">
          <ac:chgData name="Ferlow, Nancy - FPAC-NRCS, CT" userId="559a1469-d732-447f-96f7-232b0dad3e79" providerId="ADAL" clId="{B7C8BF55-19D6-4350-A16A-A793295108DA}" dt="2023-03-24T15:34:19.493" v="3353" actId="20577"/>
          <ac:spMkLst>
            <pc:docMk/>
            <pc:sldMk cId="4121996760" sldId="2516"/>
            <ac:spMk id="2" creationId="{BD206E83-6F16-1844-948D-250CAEC51870}"/>
          </ac:spMkLst>
        </pc:spChg>
        <pc:spChg chg="del">
          <ac:chgData name="Ferlow, Nancy - FPAC-NRCS, CT" userId="559a1469-d732-447f-96f7-232b0dad3e79" providerId="ADAL" clId="{B7C8BF55-19D6-4350-A16A-A793295108DA}" dt="2023-03-20T18:30:32.662" v="220" actId="931"/>
          <ac:spMkLst>
            <pc:docMk/>
            <pc:sldMk cId="4121996760" sldId="2516"/>
            <ac:spMk id="3" creationId="{0B7CAA51-1AE8-AB97-D11D-06DA2B220B0A}"/>
          </ac:spMkLst>
        </pc:spChg>
        <pc:spChg chg="mod">
          <ac:chgData name="Ferlow, Nancy - FPAC-NRCS, CT" userId="559a1469-d732-447f-96f7-232b0dad3e79" providerId="ADAL" clId="{B7C8BF55-19D6-4350-A16A-A793295108DA}" dt="2023-03-22T20:25:34.850" v="1113" actId="20577"/>
          <ac:spMkLst>
            <pc:docMk/>
            <pc:sldMk cId="4121996760" sldId="2516"/>
            <ac:spMk id="4" creationId="{D2AEB9D4-E460-67E9-989F-A5D7CC6B8FE2}"/>
          </ac:spMkLst>
        </pc:spChg>
        <pc:picChg chg="add mod">
          <ac:chgData name="Ferlow, Nancy - FPAC-NRCS, CT" userId="559a1469-d732-447f-96f7-232b0dad3e79" providerId="ADAL" clId="{B7C8BF55-19D6-4350-A16A-A793295108DA}" dt="2023-03-20T18:30:35.263" v="222" actId="962"/>
          <ac:picMkLst>
            <pc:docMk/>
            <pc:sldMk cId="4121996760" sldId="2516"/>
            <ac:picMk id="6" creationId="{86DFB1FC-2EC3-F55E-99C1-E2B6577A38DC}"/>
          </ac:picMkLst>
        </pc:picChg>
      </pc:sldChg>
      <pc:sldChg chg="delSp modSp new mod">
        <pc:chgData name="Ferlow, Nancy - FPAC-NRCS, CT" userId="559a1469-d732-447f-96f7-232b0dad3e79" providerId="ADAL" clId="{B7C8BF55-19D6-4350-A16A-A793295108DA}" dt="2023-03-22T20:19:56.728" v="855" actId="20577"/>
        <pc:sldMkLst>
          <pc:docMk/>
          <pc:sldMk cId="344860397" sldId="2517"/>
        </pc:sldMkLst>
        <pc:spChg chg="mod">
          <ac:chgData name="Ferlow, Nancy - FPAC-NRCS, CT" userId="559a1469-d732-447f-96f7-232b0dad3e79" providerId="ADAL" clId="{B7C8BF55-19D6-4350-A16A-A793295108DA}" dt="2023-03-22T20:19:56.728" v="855" actId="20577"/>
          <ac:spMkLst>
            <pc:docMk/>
            <pc:sldMk cId="344860397" sldId="2517"/>
            <ac:spMk id="2" creationId="{AAC5FD78-BE1A-53B9-AD1C-FC2846EFFADC}"/>
          </ac:spMkLst>
        </pc:spChg>
        <pc:spChg chg="del">
          <ac:chgData name="Ferlow, Nancy - FPAC-NRCS, CT" userId="559a1469-d732-447f-96f7-232b0dad3e79" providerId="ADAL" clId="{B7C8BF55-19D6-4350-A16A-A793295108DA}" dt="2023-03-22T20:15:55.979" v="457" actId="478"/>
          <ac:spMkLst>
            <pc:docMk/>
            <pc:sldMk cId="344860397" sldId="2517"/>
            <ac:spMk id="3" creationId="{D31CF452-7843-1EA9-0758-DC764B51DE4A}"/>
          </ac:spMkLst>
        </pc:spChg>
        <pc:spChg chg="mod">
          <ac:chgData name="Ferlow, Nancy - FPAC-NRCS, CT" userId="559a1469-d732-447f-96f7-232b0dad3e79" providerId="ADAL" clId="{B7C8BF55-19D6-4350-A16A-A793295108DA}" dt="2023-03-22T20:19:49.235" v="850" actId="255"/>
          <ac:spMkLst>
            <pc:docMk/>
            <pc:sldMk cId="344860397" sldId="2517"/>
            <ac:spMk id="4" creationId="{58CE5370-18DC-9E36-08E8-8384971ABCC8}"/>
          </ac:spMkLst>
        </pc:spChg>
      </pc:sldChg>
      <pc:sldChg chg="modSp add mod">
        <pc:chgData name="Ferlow, Nancy - FPAC-NRCS, CT" userId="559a1469-d732-447f-96f7-232b0dad3e79" providerId="ADAL" clId="{B7C8BF55-19D6-4350-A16A-A793295108DA}" dt="2023-03-22T20:24:14.432" v="1075" actId="20577"/>
        <pc:sldMkLst>
          <pc:docMk/>
          <pc:sldMk cId="569300612" sldId="2518"/>
        </pc:sldMkLst>
        <pc:spChg chg="mod">
          <ac:chgData name="Ferlow, Nancy - FPAC-NRCS, CT" userId="559a1469-d732-447f-96f7-232b0dad3e79" providerId="ADAL" clId="{B7C8BF55-19D6-4350-A16A-A793295108DA}" dt="2023-03-22T20:24:14.432" v="1075" actId="20577"/>
          <ac:spMkLst>
            <pc:docMk/>
            <pc:sldMk cId="569300612" sldId="2518"/>
            <ac:spMk id="2" creationId="{AAC5FD78-BE1A-53B9-AD1C-FC2846EFFADC}"/>
          </ac:spMkLst>
        </pc:spChg>
        <pc:spChg chg="mod">
          <ac:chgData name="Ferlow, Nancy - FPAC-NRCS, CT" userId="559a1469-d732-447f-96f7-232b0dad3e79" providerId="ADAL" clId="{B7C8BF55-19D6-4350-A16A-A793295108DA}" dt="2023-03-22T20:23:41.500" v="1062" actId="20577"/>
          <ac:spMkLst>
            <pc:docMk/>
            <pc:sldMk cId="569300612" sldId="2518"/>
            <ac:spMk id="4" creationId="{58CE5370-18DC-9E36-08E8-8384971ABCC8}"/>
          </ac:spMkLst>
        </pc:spChg>
      </pc:sldChg>
      <pc:sldChg chg="addSp delSp modSp new mod">
        <pc:chgData name="Ferlow, Nancy - FPAC-NRCS, CT" userId="559a1469-d732-447f-96f7-232b0dad3e79" providerId="ADAL" clId="{B7C8BF55-19D6-4350-A16A-A793295108DA}" dt="2023-03-22T21:00:10.038" v="1483" actId="20577"/>
        <pc:sldMkLst>
          <pc:docMk/>
          <pc:sldMk cId="657421198" sldId="2519"/>
        </pc:sldMkLst>
        <pc:spChg chg="mod">
          <ac:chgData name="Ferlow, Nancy - FPAC-NRCS, CT" userId="559a1469-d732-447f-96f7-232b0dad3e79" providerId="ADAL" clId="{B7C8BF55-19D6-4350-A16A-A793295108DA}" dt="2023-03-22T21:00:10.038" v="1483" actId="20577"/>
          <ac:spMkLst>
            <pc:docMk/>
            <pc:sldMk cId="657421198" sldId="2519"/>
            <ac:spMk id="2" creationId="{21683D26-115C-6808-A439-17C27EF2B430}"/>
          </ac:spMkLst>
        </pc:spChg>
        <pc:spChg chg="del">
          <ac:chgData name="Ferlow, Nancy - FPAC-NRCS, CT" userId="559a1469-d732-447f-96f7-232b0dad3e79" providerId="ADAL" clId="{B7C8BF55-19D6-4350-A16A-A793295108DA}" dt="2023-03-22T20:45:55.630" v="1119" actId="931"/>
          <ac:spMkLst>
            <pc:docMk/>
            <pc:sldMk cId="657421198" sldId="2519"/>
            <ac:spMk id="3" creationId="{9F60A055-9000-A7D9-39CC-5BC842C38FA6}"/>
          </ac:spMkLst>
        </pc:spChg>
        <pc:spChg chg="mod">
          <ac:chgData name="Ferlow, Nancy - FPAC-NRCS, CT" userId="559a1469-d732-447f-96f7-232b0dad3e79" providerId="ADAL" clId="{B7C8BF55-19D6-4350-A16A-A793295108DA}" dt="2023-03-22T20:47:49.047" v="1287" actId="255"/>
          <ac:spMkLst>
            <pc:docMk/>
            <pc:sldMk cId="657421198" sldId="2519"/>
            <ac:spMk id="4" creationId="{6E706CC9-D252-EE4E-6E63-00003F1729E8}"/>
          </ac:spMkLst>
        </pc:spChg>
        <pc:picChg chg="add mod">
          <ac:chgData name="Ferlow, Nancy - FPAC-NRCS, CT" userId="559a1469-d732-447f-96f7-232b0dad3e79" providerId="ADAL" clId="{B7C8BF55-19D6-4350-A16A-A793295108DA}" dt="2023-03-22T20:49:39.087" v="1329" actId="1076"/>
          <ac:picMkLst>
            <pc:docMk/>
            <pc:sldMk cId="657421198" sldId="2519"/>
            <ac:picMk id="6" creationId="{7EFEA8AC-FB39-720B-B5A8-965BB17ECB4A}"/>
          </ac:picMkLst>
        </pc:picChg>
      </pc:sldChg>
      <pc:sldChg chg="addSp delSp modSp new mod">
        <pc:chgData name="Ferlow, Nancy - FPAC-NRCS, CT" userId="559a1469-d732-447f-96f7-232b0dad3e79" providerId="ADAL" clId="{B7C8BF55-19D6-4350-A16A-A793295108DA}" dt="2023-03-22T20:59:48.741" v="1478" actId="20577"/>
        <pc:sldMkLst>
          <pc:docMk/>
          <pc:sldMk cId="3262788260" sldId="2520"/>
        </pc:sldMkLst>
        <pc:spChg chg="mod">
          <ac:chgData name="Ferlow, Nancy - FPAC-NRCS, CT" userId="559a1469-d732-447f-96f7-232b0dad3e79" providerId="ADAL" clId="{B7C8BF55-19D6-4350-A16A-A793295108DA}" dt="2023-03-22T20:58:40.493" v="1370" actId="20577"/>
          <ac:spMkLst>
            <pc:docMk/>
            <pc:sldMk cId="3262788260" sldId="2520"/>
            <ac:spMk id="2" creationId="{3233EB4C-FC18-BC98-2463-BC75BD216B9F}"/>
          </ac:spMkLst>
        </pc:spChg>
        <pc:spChg chg="add del">
          <ac:chgData name="Ferlow, Nancy - FPAC-NRCS, CT" userId="559a1469-d732-447f-96f7-232b0dad3e79" providerId="ADAL" clId="{B7C8BF55-19D6-4350-A16A-A793295108DA}" dt="2023-03-22T20:58:21.355" v="1336" actId="931"/>
          <ac:spMkLst>
            <pc:docMk/>
            <pc:sldMk cId="3262788260" sldId="2520"/>
            <ac:spMk id="3" creationId="{2EB39B81-543D-C0CB-4644-C1FB57E3C5E1}"/>
          </ac:spMkLst>
        </pc:spChg>
        <pc:spChg chg="mod">
          <ac:chgData name="Ferlow, Nancy - FPAC-NRCS, CT" userId="559a1469-d732-447f-96f7-232b0dad3e79" providerId="ADAL" clId="{B7C8BF55-19D6-4350-A16A-A793295108DA}" dt="2023-03-22T20:59:48.741" v="1478" actId="20577"/>
          <ac:spMkLst>
            <pc:docMk/>
            <pc:sldMk cId="3262788260" sldId="2520"/>
            <ac:spMk id="4" creationId="{5F950178-4863-4690-40C9-04C20949AF22}"/>
          </ac:spMkLst>
        </pc:spChg>
        <pc:picChg chg="add del mod">
          <ac:chgData name="Ferlow, Nancy - FPAC-NRCS, CT" userId="559a1469-d732-447f-96f7-232b0dad3e79" providerId="ADAL" clId="{B7C8BF55-19D6-4350-A16A-A793295108DA}" dt="2023-03-22T20:54:29.774" v="1335" actId="931"/>
          <ac:picMkLst>
            <pc:docMk/>
            <pc:sldMk cId="3262788260" sldId="2520"/>
            <ac:picMk id="6" creationId="{332E9FF3-4E44-8F31-FC23-52E60C8121FC}"/>
          </ac:picMkLst>
        </pc:picChg>
        <pc:picChg chg="add mod">
          <ac:chgData name="Ferlow, Nancy - FPAC-NRCS, CT" userId="559a1469-d732-447f-96f7-232b0dad3e79" providerId="ADAL" clId="{B7C8BF55-19D6-4350-A16A-A793295108DA}" dt="2023-03-22T20:58:23.653" v="1338" actId="962"/>
          <ac:picMkLst>
            <pc:docMk/>
            <pc:sldMk cId="3262788260" sldId="2520"/>
            <ac:picMk id="8" creationId="{0194B7C9-FD91-18E6-9541-9DB882D59D1B}"/>
          </ac:picMkLst>
        </pc:picChg>
      </pc:sldChg>
      <pc:sldChg chg="addSp delSp modSp new mod">
        <pc:chgData name="Ferlow, Nancy - FPAC-NRCS, CT" userId="559a1469-d732-447f-96f7-232b0dad3e79" providerId="ADAL" clId="{B7C8BF55-19D6-4350-A16A-A793295108DA}" dt="2023-03-22T21:04:03.037" v="1627" actId="962"/>
        <pc:sldMkLst>
          <pc:docMk/>
          <pc:sldMk cId="1545921919" sldId="2521"/>
        </pc:sldMkLst>
        <pc:spChg chg="mod">
          <ac:chgData name="Ferlow, Nancy - FPAC-NRCS, CT" userId="559a1469-d732-447f-96f7-232b0dad3e79" providerId="ADAL" clId="{B7C8BF55-19D6-4350-A16A-A793295108DA}" dt="2023-03-22T21:02:46.992" v="1498" actId="20577"/>
          <ac:spMkLst>
            <pc:docMk/>
            <pc:sldMk cId="1545921919" sldId="2521"/>
            <ac:spMk id="2" creationId="{4812E373-21C3-C2A5-FAB1-D099506FCF8D}"/>
          </ac:spMkLst>
        </pc:spChg>
        <pc:spChg chg="del">
          <ac:chgData name="Ferlow, Nancy - FPAC-NRCS, CT" userId="559a1469-d732-447f-96f7-232b0dad3e79" providerId="ADAL" clId="{B7C8BF55-19D6-4350-A16A-A793295108DA}" dt="2023-03-22T21:04:01.029" v="1625" actId="931"/>
          <ac:spMkLst>
            <pc:docMk/>
            <pc:sldMk cId="1545921919" sldId="2521"/>
            <ac:spMk id="3" creationId="{97E89662-A547-C18A-D348-A78CDB22863A}"/>
          </ac:spMkLst>
        </pc:spChg>
        <pc:spChg chg="mod">
          <ac:chgData name="Ferlow, Nancy - FPAC-NRCS, CT" userId="559a1469-d732-447f-96f7-232b0dad3e79" providerId="ADAL" clId="{B7C8BF55-19D6-4350-A16A-A793295108DA}" dt="2023-03-22T21:03:55.048" v="1624" actId="255"/>
          <ac:spMkLst>
            <pc:docMk/>
            <pc:sldMk cId="1545921919" sldId="2521"/>
            <ac:spMk id="4" creationId="{3509B36F-12B3-154D-2B48-3CF5D7219697}"/>
          </ac:spMkLst>
        </pc:spChg>
        <pc:picChg chg="add mod">
          <ac:chgData name="Ferlow, Nancy - FPAC-NRCS, CT" userId="559a1469-d732-447f-96f7-232b0dad3e79" providerId="ADAL" clId="{B7C8BF55-19D6-4350-A16A-A793295108DA}" dt="2023-03-22T21:04:03.037" v="1627" actId="962"/>
          <ac:picMkLst>
            <pc:docMk/>
            <pc:sldMk cId="1545921919" sldId="2521"/>
            <ac:picMk id="6" creationId="{658C013F-4F29-F979-E4C9-3AC2A0556E81}"/>
          </ac:picMkLst>
        </pc:picChg>
      </pc:sldChg>
      <pc:sldChg chg="delSp modSp new mod">
        <pc:chgData name="Ferlow, Nancy - FPAC-NRCS, CT" userId="559a1469-d732-447f-96f7-232b0dad3e79" providerId="ADAL" clId="{B7C8BF55-19D6-4350-A16A-A793295108DA}" dt="2023-03-24T14:56:57.033" v="2650" actId="1076"/>
        <pc:sldMkLst>
          <pc:docMk/>
          <pc:sldMk cId="3380184998" sldId="2522"/>
        </pc:sldMkLst>
        <pc:spChg chg="mod">
          <ac:chgData name="Ferlow, Nancy - FPAC-NRCS, CT" userId="559a1469-d732-447f-96f7-232b0dad3e79" providerId="ADAL" clId="{B7C8BF55-19D6-4350-A16A-A793295108DA}" dt="2023-03-24T14:56:57.033" v="2650" actId="1076"/>
          <ac:spMkLst>
            <pc:docMk/>
            <pc:sldMk cId="3380184998" sldId="2522"/>
            <ac:spMk id="2" creationId="{C7E41D54-92E3-67A6-6F97-1A4B1762D3AA}"/>
          </ac:spMkLst>
        </pc:spChg>
        <pc:spChg chg="del">
          <ac:chgData name="Ferlow, Nancy - FPAC-NRCS, CT" userId="559a1469-d732-447f-96f7-232b0dad3e79" providerId="ADAL" clId="{B7C8BF55-19D6-4350-A16A-A793295108DA}" dt="2023-03-22T21:04:32.212" v="1629" actId="478"/>
          <ac:spMkLst>
            <pc:docMk/>
            <pc:sldMk cId="3380184998" sldId="2522"/>
            <ac:spMk id="3" creationId="{2C28D7A3-3BFC-8D15-B628-F0F9DA49CAAB}"/>
          </ac:spMkLst>
        </pc:spChg>
        <pc:spChg chg="del">
          <ac:chgData name="Ferlow, Nancy - FPAC-NRCS, CT" userId="559a1469-d732-447f-96f7-232b0dad3e79" providerId="ADAL" clId="{B7C8BF55-19D6-4350-A16A-A793295108DA}" dt="2023-03-24T14:56:52.658" v="2649" actId="478"/>
          <ac:spMkLst>
            <pc:docMk/>
            <pc:sldMk cId="3380184998" sldId="2522"/>
            <ac:spMk id="4" creationId="{2010BC3E-F7C4-21E4-0D06-53BB29F37F21}"/>
          </ac:spMkLst>
        </pc:spChg>
      </pc:sldChg>
      <pc:sldChg chg="delSp modSp add mod">
        <pc:chgData name="Ferlow, Nancy - FPAC-NRCS, CT" userId="559a1469-d732-447f-96f7-232b0dad3e79" providerId="ADAL" clId="{B7C8BF55-19D6-4350-A16A-A793295108DA}" dt="2023-03-24T14:57:07.429" v="2652" actId="1076"/>
        <pc:sldMkLst>
          <pc:docMk/>
          <pc:sldMk cId="1055204543" sldId="2523"/>
        </pc:sldMkLst>
        <pc:spChg chg="mod">
          <ac:chgData name="Ferlow, Nancy - FPAC-NRCS, CT" userId="559a1469-d732-447f-96f7-232b0dad3e79" providerId="ADAL" clId="{B7C8BF55-19D6-4350-A16A-A793295108DA}" dt="2023-03-24T14:57:07.429" v="2652" actId="1076"/>
          <ac:spMkLst>
            <pc:docMk/>
            <pc:sldMk cId="1055204543" sldId="2523"/>
            <ac:spMk id="2" creationId="{C7E41D54-92E3-67A6-6F97-1A4B1762D3AA}"/>
          </ac:spMkLst>
        </pc:spChg>
        <pc:spChg chg="del">
          <ac:chgData name="Ferlow, Nancy - FPAC-NRCS, CT" userId="559a1469-d732-447f-96f7-232b0dad3e79" providerId="ADAL" clId="{B7C8BF55-19D6-4350-A16A-A793295108DA}" dt="2023-03-24T14:57:03.457" v="2651" actId="478"/>
          <ac:spMkLst>
            <pc:docMk/>
            <pc:sldMk cId="1055204543" sldId="2523"/>
            <ac:spMk id="4" creationId="{2010BC3E-F7C4-21E4-0D06-53BB29F37F21}"/>
          </ac:spMkLst>
        </pc:spChg>
      </pc:sldChg>
      <pc:sldChg chg="addSp delSp modSp add mod modNotesTx">
        <pc:chgData name="Ferlow, Nancy - FPAC-NRCS, CT" userId="559a1469-d732-447f-96f7-232b0dad3e79" providerId="ADAL" clId="{B7C8BF55-19D6-4350-A16A-A793295108DA}" dt="2023-03-24T15:22:47.826" v="3271" actId="6549"/>
        <pc:sldMkLst>
          <pc:docMk/>
          <pc:sldMk cId="3148393589" sldId="2524"/>
        </pc:sldMkLst>
        <pc:spChg chg="del">
          <ac:chgData name="Ferlow, Nancy - FPAC-NRCS, CT" userId="559a1469-d732-447f-96f7-232b0dad3e79" providerId="ADAL" clId="{B7C8BF55-19D6-4350-A16A-A793295108DA}" dt="2023-03-23T11:22:42.013" v="1870" actId="478"/>
          <ac:spMkLst>
            <pc:docMk/>
            <pc:sldMk cId="3148393589" sldId="2524"/>
            <ac:spMk id="3" creationId="{BCCC4115-3F3C-4B30-9CED-F26ED3CEF6DE}"/>
          </ac:spMkLst>
        </pc:spChg>
        <pc:spChg chg="mod">
          <ac:chgData name="Ferlow, Nancy - FPAC-NRCS, CT" userId="559a1469-d732-447f-96f7-232b0dad3e79" providerId="ADAL" clId="{B7C8BF55-19D6-4350-A16A-A793295108DA}" dt="2023-03-23T11:24:13.241" v="1961" actId="14100"/>
          <ac:spMkLst>
            <pc:docMk/>
            <pc:sldMk cId="3148393589" sldId="2524"/>
            <ac:spMk id="7" creationId="{41F2B41B-7DE7-4DFB-A2E1-AA198D36C7E2}"/>
          </ac:spMkLst>
        </pc:spChg>
        <pc:spChg chg="mod">
          <ac:chgData name="Ferlow, Nancy - FPAC-NRCS, CT" userId="559a1469-d732-447f-96f7-232b0dad3e79" providerId="ADAL" clId="{B7C8BF55-19D6-4350-A16A-A793295108DA}" dt="2023-03-23T11:24:25.370" v="1962" actId="1076"/>
          <ac:spMkLst>
            <pc:docMk/>
            <pc:sldMk cId="3148393589" sldId="2524"/>
            <ac:spMk id="9" creationId="{B5103E7B-85D2-4EA5-899B-F20B90C61903}"/>
          </ac:spMkLst>
        </pc:spChg>
        <pc:spChg chg="del mod">
          <ac:chgData name="Ferlow, Nancy - FPAC-NRCS, CT" userId="559a1469-d732-447f-96f7-232b0dad3e79" providerId="ADAL" clId="{B7C8BF55-19D6-4350-A16A-A793295108DA}" dt="2023-03-23T11:22:38.484" v="1869" actId="478"/>
          <ac:spMkLst>
            <pc:docMk/>
            <pc:sldMk cId="3148393589" sldId="2524"/>
            <ac:spMk id="11" creationId="{D211979D-93EA-43EE-8AE5-D7A31673AC5E}"/>
          </ac:spMkLst>
        </pc:spChg>
        <pc:picChg chg="del">
          <ac:chgData name="Ferlow, Nancy - FPAC-NRCS, CT" userId="559a1469-d732-447f-96f7-232b0dad3e79" providerId="ADAL" clId="{B7C8BF55-19D6-4350-A16A-A793295108DA}" dt="2023-03-23T11:21:06.068" v="1855" actId="478"/>
          <ac:picMkLst>
            <pc:docMk/>
            <pc:sldMk cId="3148393589" sldId="2524"/>
            <ac:picMk id="4" creationId="{064659BD-B961-4967-8693-BD71243CDD1B}"/>
          </ac:picMkLst>
        </pc:picChg>
        <pc:picChg chg="del">
          <ac:chgData name="Ferlow, Nancy - FPAC-NRCS, CT" userId="559a1469-d732-447f-96f7-232b0dad3e79" providerId="ADAL" clId="{B7C8BF55-19D6-4350-A16A-A793295108DA}" dt="2023-03-23T11:21:02.713" v="1853" actId="478"/>
          <ac:picMkLst>
            <pc:docMk/>
            <pc:sldMk cId="3148393589" sldId="2524"/>
            <ac:picMk id="5" creationId="{6F351FD0-09FD-4DCE-B325-BA2EBF6A59C6}"/>
          </ac:picMkLst>
        </pc:picChg>
        <pc:picChg chg="add mod">
          <ac:chgData name="Ferlow, Nancy - FPAC-NRCS, CT" userId="559a1469-d732-447f-96f7-232b0dad3e79" providerId="ADAL" clId="{B7C8BF55-19D6-4350-A16A-A793295108DA}" dt="2023-03-23T11:21:45.364" v="1860" actId="1076"/>
          <ac:picMkLst>
            <pc:docMk/>
            <pc:sldMk cId="3148393589" sldId="2524"/>
            <ac:picMk id="6" creationId="{3A05AE29-C58F-1A65-0B9D-2BE718D41794}"/>
          </ac:picMkLst>
        </pc:picChg>
        <pc:picChg chg="del">
          <ac:chgData name="Ferlow, Nancy - FPAC-NRCS, CT" userId="559a1469-d732-447f-96f7-232b0dad3e79" providerId="ADAL" clId="{B7C8BF55-19D6-4350-A16A-A793295108DA}" dt="2023-03-23T11:21:05.033" v="1854" actId="478"/>
          <ac:picMkLst>
            <pc:docMk/>
            <pc:sldMk cId="3148393589" sldId="2524"/>
            <ac:picMk id="8" creationId="{E6199FE6-D815-4F3F-B791-1AF0D9C8919A}"/>
          </ac:picMkLst>
        </pc:picChg>
        <pc:picChg chg="add mod">
          <ac:chgData name="Ferlow, Nancy - FPAC-NRCS, CT" userId="559a1469-d732-447f-96f7-232b0dad3e79" providerId="ADAL" clId="{B7C8BF55-19D6-4350-A16A-A793295108DA}" dt="2023-03-23T11:23:56.033" v="1954" actId="1076"/>
          <ac:picMkLst>
            <pc:docMk/>
            <pc:sldMk cId="3148393589" sldId="2524"/>
            <ac:picMk id="12" creationId="{0709F992-0A34-7502-5865-EA02A05DAB8D}"/>
          </ac:picMkLst>
        </pc:picChg>
      </pc:sldChg>
      <pc:sldChg chg="addSp delSp modSp add mod modNotesTx">
        <pc:chgData name="Ferlow, Nancy - FPAC-NRCS, CT" userId="559a1469-d732-447f-96f7-232b0dad3e79" providerId="ADAL" clId="{B7C8BF55-19D6-4350-A16A-A793295108DA}" dt="2023-03-24T15:02:02.697" v="2684" actId="6549"/>
        <pc:sldMkLst>
          <pc:docMk/>
          <pc:sldMk cId="3634891135" sldId="2525"/>
        </pc:sldMkLst>
        <pc:spChg chg="mod">
          <ac:chgData name="Ferlow, Nancy - FPAC-NRCS, CT" userId="559a1469-d732-447f-96f7-232b0dad3e79" providerId="ADAL" clId="{B7C8BF55-19D6-4350-A16A-A793295108DA}" dt="2023-03-23T20:21:24.478" v="2230" actId="1076"/>
          <ac:spMkLst>
            <pc:docMk/>
            <pc:sldMk cId="3634891135" sldId="2525"/>
            <ac:spMk id="7" creationId="{41F2B41B-7DE7-4DFB-A2E1-AA198D36C7E2}"/>
          </ac:spMkLst>
        </pc:spChg>
        <pc:spChg chg="mod">
          <ac:chgData name="Ferlow, Nancy - FPAC-NRCS, CT" userId="559a1469-d732-447f-96f7-232b0dad3e79" providerId="ADAL" clId="{B7C8BF55-19D6-4350-A16A-A793295108DA}" dt="2023-03-23T20:21:21.119" v="2229" actId="1076"/>
          <ac:spMkLst>
            <pc:docMk/>
            <pc:sldMk cId="3634891135" sldId="2525"/>
            <ac:spMk id="9" creationId="{B5103E7B-85D2-4EA5-899B-F20B90C61903}"/>
          </ac:spMkLst>
        </pc:spChg>
        <pc:picChg chg="add mod">
          <ac:chgData name="Ferlow, Nancy - FPAC-NRCS, CT" userId="559a1469-d732-447f-96f7-232b0dad3e79" providerId="ADAL" clId="{B7C8BF55-19D6-4350-A16A-A793295108DA}" dt="2023-03-23T20:21:30.246" v="2231" actId="14100"/>
          <ac:picMkLst>
            <pc:docMk/>
            <pc:sldMk cId="3634891135" sldId="2525"/>
            <ac:picMk id="2" creationId="{FCAE8D22-B192-819B-9FA1-BE6FCBDAEF3B}"/>
          </ac:picMkLst>
        </pc:picChg>
        <pc:picChg chg="del">
          <ac:chgData name="Ferlow, Nancy - FPAC-NRCS, CT" userId="559a1469-d732-447f-96f7-232b0dad3e79" providerId="ADAL" clId="{B7C8BF55-19D6-4350-A16A-A793295108DA}" dt="2023-03-23T19:53:33.396" v="1998" actId="478"/>
          <ac:picMkLst>
            <pc:docMk/>
            <pc:sldMk cId="3634891135" sldId="2525"/>
            <ac:picMk id="6" creationId="{3A05AE29-C58F-1A65-0B9D-2BE718D41794}"/>
          </ac:picMkLst>
        </pc:picChg>
        <pc:picChg chg="del">
          <ac:chgData name="Ferlow, Nancy - FPAC-NRCS, CT" userId="559a1469-d732-447f-96f7-232b0dad3e79" providerId="ADAL" clId="{B7C8BF55-19D6-4350-A16A-A793295108DA}" dt="2023-03-23T19:53:34.964" v="1999" actId="478"/>
          <ac:picMkLst>
            <pc:docMk/>
            <pc:sldMk cId="3634891135" sldId="2525"/>
            <ac:picMk id="12" creationId="{0709F992-0A34-7502-5865-EA02A05DAB8D}"/>
          </ac:picMkLst>
        </pc:picChg>
      </pc:sldChg>
      <pc:sldChg chg="addSp delSp modSp add mod modNotesTx">
        <pc:chgData name="Ferlow, Nancy - FPAC-NRCS, CT" userId="559a1469-d732-447f-96f7-232b0dad3e79" providerId="ADAL" clId="{B7C8BF55-19D6-4350-A16A-A793295108DA}" dt="2023-03-24T14:59:28.911" v="2657" actId="6549"/>
        <pc:sldMkLst>
          <pc:docMk/>
          <pc:sldMk cId="1957173210" sldId="2526"/>
        </pc:sldMkLst>
        <pc:spChg chg="del mod">
          <ac:chgData name="Ferlow, Nancy - FPAC-NRCS, CT" userId="559a1469-d732-447f-96f7-232b0dad3e79" providerId="ADAL" clId="{B7C8BF55-19D6-4350-A16A-A793295108DA}" dt="2023-03-23T20:01:09.416" v="2133" actId="478"/>
          <ac:spMkLst>
            <pc:docMk/>
            <pc:sldMk cId="1957173210" sldId="2526"/>
            <ac:spMk id="3" creationId="{BCCC4115-3F3C-4B30-9CED-F26ED3CEF6DE}"/>
          </ac:spMkLst>
        </pc:spChg>
        <pc:spChg chg="mod">
          <ac:chgData name="Ferlow, Nancy - FPAC-NRCS, CT" userId="559a1469-d732-447f-96f7-232b0dad3e79" providerId="ADAL" clId="{B7C8BF55-19D6-4350-A16A-A793295108DA}" dt="2023-03-23T20:03:25.403" v="2169" actId="1076"/>
          <ac:spMkLst>
            <pc:docMk/>
            <pc:sldMk cId="1957173210" sldId="2526"/>
            <ac:spMk id="7" creationId="{41F2B41B-7DE7-4DFB-A2E1-AA198D36C7E2}"/>
          </ac:spMkLst>
        </pc:spChg>
        <pc:spChg chg="mod">
          <ac:chgData name="Ferlow, Nancy - FPAC-NRCS, CT" userId="559a1469-d732-447f-96f7-232b0dad3e79" providerId="ADAL" clId="{B7C8BF55-19D6-4350-A16A-A793295108DA}" dt="2023-03-23T20:03:59.324" v="2179" actId="1076"/>
          <ac:spMkLst>
            <pc:docMk/>
            <pc:sldMk cId="1957173210" sldId="2526"/>
            <ac:spMk id="9" creationId="{B5103E7B-85D2-4EA5-899B-F20B90C61903}"/>
          </ac:spMkLst>
        </pc:spChg>
        <pc:spChg chg="mod">
          <ac:chgData name="Ferlow, Nancy - FPAC-NRCS, CT" userId="559a1469-d732-447f-96f7-232b0dad3e79" providerId="ADAL" clId="{B7C8BF55-19D6-4350-A16A-A793295108DA}" dt="2023-03-23T20:04:02.068" v="2180" actId="1076"/>
          <ac:spMkLst>
            <pc:docMk/>
            <pc:sldMk cId="1957173210" sldId="2526"/>
            <ac:spMk id="11" creationId="{D211979D-93EA-43EE-8AE5-D7A31673AC5E}"/>
          </ac:spMkLst>
        </pc:spChg>
        <pc:picChg chg="del">
          <ac:chgData name="Ferlow, Nancy - FPAC-NRCS, CT" userId="559a1469-d732-447f-96f7-232b0dad3e79" providerId="ADAL" clId="{B7C8BF55-19D6-4350-A16A-A793295108DA}" dt="2023-03-23T20:01:38.399" v="2159" actId="478"/>
          <ac:picMkLst>
            <pc:docMk/>
            <pc:sldMk cId="1957173210" sldId="2526"/>
            <ac:picMk id="4" creationId="{064659BD-B961-4967-8693-BD71243CDD1B}"/>
          </ac:picMkLst>
        </pc:picChg>
        <pc:picChg chg="del">
          <ac:chgData name="Ferlow, Nancy - FPAC-NRCS, CT" userId="559a1469-d732-447f-96f7-232b0dad3e79" providerId="ADAL" clId="{B7C8BF55-19D6-4350-A16A-A793295108DA}" dt="2023-03-23T20:01:35.855" v="2158" actId="478"/>
          <ac:picMkLst>
            <pc:docMk/>
            <pc:sldMk cId="1957173210" sldId="2526"/>
            <ac:picMk id="5" creationId="{6F351FD0-09FD-4DCE-B325-BA2EBF6A59C6}"/>
          </ac:picMkLst>
        </pc:picChg>
        <pc:picChg chg="add mod">
          <ac:chgData name="Ferlow, Nancy - FPAC-NRCS, CT" userId="559a1469-d732-447f-96f7-232b0dad3e79" providerId="ADAL" clId="{B7C8BF55-19D6-4350-A16A-A793295108DA}" dt="2023-03-23T20:03:31.397" v="2171" actId="14100"/>
          <ac:picMkLst>
            <pc:docMk/>
            <pc:sldMk cId="1957173210" sldId="2526"/>
            <ac:picMk id="6" creationId="{CEA6FE2A-321D-0FE7-FAFB-5E1E5C8AFA43}"/>
          </ac:picMkLst>
        </pc:picChg>
        <pc:picChg chg="del">
          <ac:chgData name="Ferlow, Nancy - FPAC-NRCS, CT" userId="559a1469-d732-447f-96f7-232b0dad3e79" providerId="ADAL" clId="{B7C8BF55-19D6-4350-A16A-A793295108DA}" dt="2023-03-23T20:01:39.317" v="2160" actId="478"/>
          <ac:picMkLst>
            <pc:docMk/>
            <pc:sldMk cId="1957173210" sldId="2526"/>
            <ac:picMk id="8" creationId="{E6199FE6-D815-4F3F-B791-1AF0D9C8919A}"/>
          </ac:picMkLst>
        </pc:picChg>
        <pc:picChg chg="add mod">
          <ac:chgData name="Ferlow, Nancy - FPAC-NRCS, CT" userId="559a1469-d732-447f-96f7-232b0dad3e79" providerId="ADAL" clId="{B7C8BF55-19D6-4350-A16A-A793295108DA}" dt="2023-03-23T20:03:51.228" v="2178" actId="1076"/>
          <ac:picMkLst>
            <pc:docMk/>
            <pc:sldMk cId="1957173210" sldId="2526"/>
            <ac:picMk id="12" creationId="{0E6995FF-0370-88FD-482B-839B02392424}"/>
          </ac:picMkLst>
        </pc:picChg>
      </pc:sldChg>
      <pc:sldChg chg="addSp delSp modSp add mod">
        <pc:chgData name="Ferlow, Nancy - FPAC-NRCS, CT" userId="559a1469-d732-447f-96f7-232b0dad3e79" providerId="ADAL" clId="{B7C8BF55-19D6-4350-A16A-A793295108DA}" dt="2023-03-23T20:27:07.760" v="2316" actId="1076"/>
        <pc:sldMkLst>
          <pc:docMk/>
          <pc:sldMk cId="3333707344" sldId="2527"/>
        </pc:sldMkLst>
        <pc:spChg chg="mod">
          <ac:chgData name="Ferlow, Nancy - FPAC-NRCS, CT" userId="559a1469-d732-447f-96f7-232b0dad3e79" providerId="ADAL" clId="{B7C8BF55-19D6-4350-A16A-A793295108DA}" dt="2023-03-23T20:26:43.624" v="2311" actId="20577"/>
          <ac:spMkLst>
            <pc:docMk/>
            <pc:sldMk cId="3333707344" sldId="2527"/>
            <ac:spMk id="2" creationId="{EA507462-2FB4-450E-8AC0-28EA4FA88913}"/>
          </ac:spMkLst>
        </pc:spChg>
        <pc:picChg chg="del">
          <ac:chgData name="Ferlow, Nancy - FPAC-NRCS, CT" userId="559a1469-d732-447f-96f7-232b0dad3e79" providerId="ADAL" clId="{B7C8BF55-19D6-4350-A16A-A793295108DA}" dt="2023-03-23T20:25:11.847" v="2283" actId="478"/>
          <ac:picMkLst>
            <pc:docMk/>
            <pc:sldMk cId="3333707344" sldId="2527"/>
            <ac:picMk id="3" creationId="{3C5A3365-1527-4C34-B94E-5956A012B192}"/>
          </ac:picMkLst>
        </pc:picChg>
        <pc:picChg chg="del">
          <ac:chgData name="Ferlow, Nancy - FPAC-NRCS, CT" userId="559a1469-d732-447f-96f7-232b0dad3e79" providerId="ADAL" clId="{B7C8BF55-19D6-4350-A16A-A793295108DA}" dt="2023-03-23T20:25:09.623" v="2281" actId="478"/>
          <ac:picMkLst>
            <pc:docMk/>
            <pc:sldMk cId="3333707344" sldId="2527"/>
            <ac:picMk id="6" creationId="{95D7C83D-75F1-B61F-8CEB-E2F6BE6EA54E}"/>
          </ac:picMkLst>
        </pc:picChg>
        <pc:picChg chg="add mod">
          <ac:chgData name="Ferlow, Nancy - FPAC-NRCS, CT" userId="559a1469-d732-447f-96f7-232b0dad3e79" providerId="ADAL" clId="{B7C8BF55-19D6-4350-A16A-A793295108DA}" dt="2023-03-23T20:26:15.639" v="2294" actId="14100"/>
          <ac:picMkLst>
            <pc:docMk/>
            <pc:sldMk cId="3333707344" sldId="2527"/>
            <ac:picMk id="7" creationId="{C71E38D7-F048-7F1F-9F8D-AF0EC7F20256}"/>
          </ac:picMkLst>
        </pc:picChg>
        <pc:picChg chg="add mod">
          <ac:chgData name="Ferlow, Nancy - FPAC-NRCS, CT" userId="559a1469-d732-447f-96f7-232b0dad3e79" providerId="ADAL" clId="{B7C8BF55-19D6-4350-A16A-A793295108DA}" dt="2023-03-23T20:26:24.175" v="2296" actId="1076"/>
          <ac:picMkLst>
            <pc:docMk/>
            <pc:sldMk cId="3333707344" sldId="2527"/>
            <ac:picMk id="9" creationId="{0EA9EAEA-0533-A9D9-6DD0-8D48A62DC937}"/>
          </ac:picMkLst>
        </pc:picChg>
        <pc:picChg chg="del">
          <ac:chgData name="Ferlow, Nancy - FPAC-NRCS, CT" userId="559a1469-d732-447f-96f7-232b0dad3e79" providerId="ADAL" clId="{B7C8BF55-19D6-4350-A16A-A793295108DA}" dt="2023-03-23T20:25:10.807" v="2282" actId="478"/>
          <ac:picMkLst>
            <pc:docMk/>
            <pc:sldMk cId="3333707344" sldId="2527"/>
            <ac:picMk id="11" creationId="{DC331C34-FB1F-40BE-9591-BA9BB0961E0D}"/>
          </ac:picMkLst>
        </pc:picChg>
        <pc:picChg chg="add mod">
          <ac:chgData name="Ferlow, Nancy - FPAC-NRCS, CT" userId="559a1469-d732-447f-96f7-232b0dad3e79" providerId="ADAL" clId="{B7C8BF55-19D6-4350-A16A-A793295108DA}" dt="2023-03-23T20:27:07.760" v="2316" actId="1076"/>
          <ac:picMkLst>
            <pc:docMk/>
            <pc:sldMk cId="3333707344" sldId="2527"/>
            <ac:picMk id="12" creationId="{781D1A09-CDDA-1460-D1BC-CC4DAE027B6E}"/>
          </ac:picMkLst>
        </pc:picChg>
      </pc:sldChg>
      <pc:sldChg chg="addSp delSp modSp add mod ord">
        <pc:chgData name="Ferlow, Nancy - FPAC-NRCS, CT" userId="559a1469-d732-447f-96f7-232b0dad3e79" providerId="ADAL" clId="{B7C8BF55-19D6-4350-A16A-A793295108DA}" dt="2023-03-24T15:04:50.141" v="2755" actId="20577"/>
        <pc:sldMkLst>
          <pc:docMk/>
          <pc:sldMk cId="1618177255" sldId="2528"/>
        </pc:sldMkLst>
        <pc:spChg chg="mod">
          <ac:chgData name="Ferlow, Nancy - FPAC-NRCS, CT" userId="559a1469-d732-447f-96f7-232b0dad3e79" providerId="ADAL" clId="{B7C8BF55-19D6-4350-A16A-A793295108DA}" dt="2023-03-24T15:04:50.141" v="2755" actId="20577"/>
          <ac:spMkLst>
            <pc:docMk/>
            <pc:sldMk cId="1618177255" sldId="2528"/>
            <ac:spMk id="2" creationId="{C7E41D54-92E3-67A6-6F97-1A4B1762D3AA}"/>
          </ac:spMkLst>
        </pc:spChg>
        <pc:spChg chg="del">
          <ac:chgData name="Ferlow, Nancy - FPAC-NRCS, CT" userId="559a1469-d732-447f-96f7-232b0dad3e79" providerId="ADAL" clId="{B7C8BF55-19D6-4350-A16A-A793295108DA}" dt="2023-03-23T20:53:54.010" v="2443" actId="478"/>
          <ac:spMkLst>
            <pc:docMk/>
            <pc:sldMk cId="1618177255" sldId="2528"/>
            <ac:spMk id="4" creationId="{2010BC3E-F7C4-21E4-0D06-53BB29F37F21}"/>
          </ac:spMkLst>
        </pc:spChg>
        <pc:picChg chg="add mod">
          <ac:chgData name="Ferlow, Nancy - FPAC-NRCS, CT" userId="559a1469-d732-447f-96f7-232b0dad3e79" providerId="ADAL" clId="{B7C8BF55-19D6-4350-A16A-A793295108DA}" dt="2023-03-23T20:53:37.118" v="2438" actId="14100"/>
          <ac:picMkLst>
            <pc:docMk/>
            <pc:sldMk cId="1618177255" sldId="2528"/>
            <ac:picMk id="5" creationId="{570F02FA-4355-2857-5416-2D19856B2DC3}"/>
          </ac:picMkLst>
        </pc:picChg>
      </pc:sldChg>
      <pc:sldChg chg="addSp modSp add mod ord">
        <pc:chgData name="Ferlow, Nancy - FPAC-NRCS, CT" userId="559a1469-d732-447f-96f7-232b0dad3e79" providerId="ADAL" clId="{B7C8BF55-19D6-4350-A16A-A793295108DA}" dt="2023-03-24T15:16:32.973" v="3184" actId="14100"/>
        <pc:sldMkLst>
          <pc:docMk/>
          <pc:sldMk cId="4281657316" sldId="2529"/>
        </pc:sldMkLst>
        <pc:spChg chg="mod">
          <ac:chgData name="Ferlow, Nancy - FPAC-NRCS, CT" userId="559a1469-d732-447f-96f7-232b0dad3e79" providerId="ADAL" clId="{B7C8BF55-19D6-4350-A16A-A793295108DA}" dt="2023-03-24T15:16:18.878" v="3183" actId="20577"/>
          <ac:spMkLst>
            <pc:docMk/>
            <pc:sldMk cId="4281657316" sldId="2529"/>
            <ac:spMk id="2" creationId="{C7E41D54-92E3-67A6-6F97-1A4B1762D3AA}"/>
          </ac:spMkLst>
        </pc:spChg>
        <pc:spChg chg="add mod">
          <ac:chgData name="Ferlow, Nancy - FPAC-NRCS, CT" userId="559a1469-d732-447f-96f7-232b0dad3e79" providerId="ADAL" clId="{B7C8BF55-19D6-4350-A16A-A793295108DA}" dt="2023-03-24T15:16:32.973" v="3184" actId="14100"/>
          <ac:spMkLst>
            <pc:docMk/>
            <pc:sldMk cId="4281657316" sldId="2529"/>
            <ac:spMk id="3" creationId="{E51D6452-5FAB-75E2-F0EC-4E2F9743658F}"/>
          </ac:spMkLst>
        </pc:spChg>
      </pc:sldChg>
      <pc:sldChg chg="addSp delSp modSp add mod">
        <pc:chgData name="Ferlow, Nancy - FPAC-NRCS, CT" userId="559a1469-d732-447f-96f7-232b0dad3e79" providerId="ADAL" clId="{B7C8BF55-19D6-4350-A16A-A793295108DA}" dt="2023-03-24T15:21:41.805" v="3265" actId="20577"/>
        <pc:sldMkLst>
          <pc:docMk/>
          <pc:sldMk cId="1933563610" sldId="2530"/>
        </pc:sldMkLst>
        <pc:spChg chg="mod">
          <ac:chgData name="Ferlow, Nancy - FPAC-NRCS, CT" userId="559a1469-d732-447f-96f7-232b0dad3e79" providerId="ADAL" clId="{B7C8BF55-19D6-4350-A16A-A793295108DA}" dt="2023-03-24T15:21:41.805" v="3265" actId="20577"/>
          <ac:spMkLst>
            <pc:docMk/>
            <pc:sldMk cId="1933563610" sldId="2530"/>
            <ac:spMk id="2" creationId="{C7E41D54-92E3-67A6-6F97-1A4B1762D3AA}"/>
          </ac:spMkLst>
        </pc:spChg>
        <pc:spChg chg="del">
          <ac:chgData name="Ferlow, Nancy - FPAC-NRCS, CT" userId="559a1469-d732-447f-96f7-232b0dad3e79" providerId="ADAL" clId="{B7C8BF55-19D6-4350-A16A-A793295108DA}" dt="2023-03-24T15:20:19.362" v="3186" actId="478"/>
          <ac:spMkLst>
            <pc:docMk/>
            <pc:sldMk cId="1933563610" sldId="2530"/>
            <ac:spMk id="3" creationId="{E51D6452-5FAB-75E2-F0EC-4E2F9743658F}"/>
          </ac:spMkLst>
        </pc:spChg>
        <pc:spChg chg="add del mod">
          <ac:chgData name="Ferlow, Nancy - FPAC-NRCS, CT" userId="559a1469-d732-447f-96f7-232b0dad3e79" providerId="ADAL" clId="{B7C8BF55-19D6-4350-A16A-A793295108DA}" dt="2023-03-24T15:20:23.909" v="3187" actId="478"/>
          <ac:spMkLst>
            <pc:docMk/>
            <pc:sldMk cId="1933563610" sldId="2530"/>
            <ac:spMk id="5" creationId="{7B74DA1A-3BAB-A7AB-9F1F-350A82EFDEC3}"/>
          </ac:spMkLst>
        </pc:spChg>
      </pc:sldChg>
      <pc:sldMasterChg chg="delSldLayout">
        <pc:chgData name="Ferlow, Nancy - FPAC-NRCS, CT" userId="559a1469-d732-447f-96f7-232b0dad3e79" providerId="ADAL" clId="{B7C8BF55-19D6-4350-A16A-A793295108DA}" dt="2023-03-23T20:56:41.562" v="2638" actId="47"/>
        <pc:sldMasterMkLst>
          <pc:docMk/>
          <pc:sldMasterMk cId="3154476028" sldId="2147483660"/>
        </pc:sldMasterMkLst>
        <pc:sldLayoutChg chg="del">
          <pc:chgData name="Ferlow, Nancy - FPAC-NRCS, CT" userId="559a1469-d732-447f-96f7-232b0dad3e79" providerId="ADAL" clId="{B7C8BF55-19D6-4350-A16A-A793295108DA}" dt="2023-03-23T20:56:41.562" v="2638" actId="47"/>
          <pc:sldLayoutMkLst>
            <pc:docMk/>
            <pc:sldMasterMk cId="3154476028" sldId="2147483660"/>
            <pc:sldLayoutMk cId="3291729359"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F3719E2-D431-9245-944A-383DD8F75FFC}" type="datetimeFigureOut">
              <a:rPr lang="en-US" smtClean="0"/>
              <a:t>3/24/2023</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CED72C3-A6C7-5243-9849-BA91E44F280D}" type="slidenum">
              <a:rPr lang="en-US" smtClean="0"/>
              <a:t>‹#›</a:t>
            </a:fld>
            <a:endParaRPr lang="en-US"/>
          </a:p>
        </p:txBody>
      </p:sp>
    </p:spTree>
    <p:extLst>
      <p:ext uri="{BB962C8B-B14F-4D97-AF65-F5344CB8AC3E}">
        <p14:creationId xmlns:p14="http://schemas.microsoft.com/office/powerpoint/2010/main" val="125005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1</a:t>
            </a:fld>
            <a:endParaRPr lang="en-US"/>
          </a:p>
        </p:txBody>
      </p:sp>
    </p:spTree>
    <p:extLst>
      <p:ext uri="{BB962C8B-B14F-4D97-AF65-F5344CB8AC3E}">
        <p14:creationId xmlns:p14="http://schemas.microsoft.com/office/powerpoint/2010/main" val="4279993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23</a:t>
            </a:fld>
            <a:endParaRPr lang="en-US"/>
          </a:p>
        </p:txBody>
      </p:sp>
    </p:spTree>
    <p:extLst>
      <p:ext uri="{BB962C8B-B14F-4D97-AF65-F5344CB8AC3E}">
        <p14:creationId xmlns:p14="http://schemas.microsoft.com/office/powerpoint/2010/main" val="1699606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24</a:t>
            </a:fld>
            <a:endParaRPr lang="en-US"/>
          </a:p>
        </p:txBody>
      </p:sp>
    </p:spTree>
    <p:extLst>
      <p:ext uri="{BB962C8B-B14F-4D97-AF65-F5344CB8AC3E}">
        <p14:creationId xmlns:p14="http://schemas.microsoft.com/office/powerpoint/2010/main" val="2205549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25</a:t>
            </a:fld>
            <a:endParaRPr lang="en-US"/>
          </a:p>
        </p:txBody>
      </p:sp>
    </p:spTree>
    <p:extLst>
      <p:ext uri="{BB962C8B-B14F-4D97-AF65-F5344CB8AC3E}">
        <p14:creationId xmlns:p14="http://schemas.microsoft.com/office/powerpoint/2010/main" val="658974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26</a:t>
            </a:fld>
            <a:endParaRPr lang="en-US"/>
          </a:p>
        </p:txBody>
      </p:sp>
    </p:spTree>
    <p:extLst>
      <p:ext uri="{BB962C8B-B14F-4D97-AF65-F5344CB8AC3E}">
        <p14:creationId xmlns:p14="http://schemas.microsoft.com/office/powerpoint/2010/main" val="2983576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27</a:t>
            </a:fld>
            <a:endParaRPr lang="en-US"/>
          </a:p>
        </p:txBody>
      </p:sp>
    </p:spTree>
    <p:extLst>
      <p:ext uri="{BB962C8B-B14F-4D97-AF65-F5344CB8AC3E}">
        <p14:creationId xmlns:p14="http://schemas.microsoft.com/office/powerpoint/2010/main" val="3861719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29</a:t>
            </a:fld>
            <a:endParaRPr lang="en-US"/>
          </a:p>
        </p:txBody>
      </p:sp>
    </p:spTree>
    <p:extLst>
      <p:ext uri="{BB962C8B-B14F-4D97-AF65-F5344CB8AC3E}">
        <p14:creationId xmlns:p14="http://schemas.microsoft.com/office/powerpoint/2010/main" val="2327418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30</a:t>
            </a:fld>
            <a:endParaRPr lang="en-US"/>
          </a:p>
        </p:txBody>
      </p:sp>
    </p:spTree>
    <p:extLst>
      <p:ext uri="{BB962C8B-B14F-4D97-AF65-F5344CB8AC3E}">
        <p14:creationId xmlns:p14="http://schemas.microsoft.com/office/powerpoint/2010/main" val="2888477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31</a:t>
            </a:fld>
            <a:endParaRPr lang="en-US"/>
          </a:p>
        </p:txBody>
      </p:sp>
    </p:spTree>
    <p:extLst>
      <p:ext uri="{BB962C8B-B14F-4D97-AF65-F5344CB8AC3E}">
        <p14:creationId xmlns:p14="http://schemas.microsoft.com/office/powerpoint/2010/main" val="3010075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32</a:t>
            </a:fld>
            <a:endParaRPr lang="en-US"/>
          </a:p>
        </p:txBody>
      </p:sp>
    </p:spTree>
    <p:extLst>
      <p:ext uri="{BB962C8B-B14F-4D97-AF65-F5344CB8AC3E}">
        <p14:creationId xmlns:p14="http://schemas.microsoft.com/office/powerpoint/2010/main" val="3934636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33</a:t>
            </a:fld>
            <a:endParaRPr lang="en-US"/>
          </a:p>
        </p:txBody>
      </p:sp>
    </p:spTree>
    <p:extLst>
      <p:ext uri="{BB962C8B-B14F-4D97-AF65-F5344CB8AC3E}">
        <p14:creationId xmlns:p14="http://schemas.microsoft.com/office/powerpoint/2010/main" val="206905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a:t>
            </a:fld>
            <a:endParaRPr lang="en-US"/>
          </a:p>
        </p:txBody>
      </p:sp>
    </p:spTree>
    <p:extLst>
      <p:ext uri="{BB962C8B-B14F-4D97-AF65-F5344CB8AC3E}">
        <p14:creationId xmlns:p14="http://schemas.microsoft.com/office/powerpoint/2010/main" val="1950848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ED72C3-A6C7-5243-9849-BA91E44F280D}" type="slidenum">
              <a:rPr lang="en-US" smtClean="0"/>
              <a:t>34</a:t>
            </a:fld>
            <a:endParaRPr lang="en-US"/>
          </a:p>
        </p:txBody>
      </p:sp>
    </p:spTree>
    <p:extLst>
      <p:ext uri="{BB962C8B-B14F-4D97-AF65-F5344CB8AC3E}">
        <p14:creationId xmlns:p14="http://schemas.microsoft.com/office/powerpoint/2010/main" val="358931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Sans-Serif"/>
              <a:buNone/>
              <a:defRPr/>
            </a:pPr>
            <a:endParaRPr lang="en-US" dirty="0"/>
          </a:p>
        </p:txBody>
      </p:sp>
      <p:sp>
        <p:nvSpPr>
          <p:cNvPr id="4" name="Slide Number Placeholder 3"/>
          <p:cNvSpPr>
            <a:spLocks noGrp="1"/>
          </p:cNvSpPr>
          <p:nvPr>
            <p:ph type="sldNum" sz="quarter" idx="5"/>
          </p:nvPr>
        </p:nvSpPr>
        <p:spPr/>
        <p:txBody>
          <a:bodyPr/>
          <a:lstStyle/>
          <a:p>
            <a:fld id="{1F442CFA-B3D3-471E-AA6C-E6D3BE5FE516}" type="slidenum">
              <a:rPr lang="en-US" smtClean="0"/>
              <a:t>4</a:t>
            </a:fld>
            <a:endParaRPr lang="en-US"/>
          </a:p>
        </p:txBody>
      </p:sp>
    </p:spTree>
    <p:extLst>
      <p:ext uri="{BB962C8B-B14F-4D97-AF65-F5344CB8AC3E}">
        <p14:creationId xmlns:p14="http://schemas.microsoft.com/office/powerpoint/2010/main" val="3184703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5</a:t>
            </a:fld>
            <a:endParaRPr lang="en-US"/>
          </a:p>
        </p:txBody>
      </p:sp>
    </p:spTree>
    <p:extLst>
      <p:ext uri="{BB962C8B-B14F-4D97-AF65-F5344CB8AC3E}">
        <p14:creationId xmlns:p14="http://schemas.microsoft.com/office/powerpoint/2010/main" val="222727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6</a:t>
            </a:fld>
            <a:endParaRPr lang="en-US"/>
          </a:p>
        </p:txBody>
      </p:sp>
    </p:spTree>
    <p:extLst>
      <p:ext uri="{BB962C8B-B14F-4D97-AF65-F5344CB8AC3E}">
        <p14:creationId xmlns:p14="http://schemas.microsoft.com/office/powerpoint/2010/main" val="2374546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19</a:t>
            </a:fld>
            <a:endParaRPr lang="en-US"/>
          </a:p>
        </p:txBody>
      </p:sp>
    </p:spTree>
    <p:extLst>
      <p:ext uri="{BB962C8B-B14F-4D97-AF65-F5344CB8AC3E}">
        <p14:creationId xmlns:p14="http://schemas.microsoft.com/office/powerpoint/2010/main" val="374723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20</a:t>
            </a:fld>
            <a:endParaRPr lang="en-US"/>
          </a:p>
        </p:txBody>
      </p:sp>
    </p:spTree>
    <p:extLst>
      <p:ext uri="{BB962C8B-B14F-4D97-AF65-F5344CB8AC3E}">
        <p14:creationId xmlns:p14="http://schemas.microsoft.com/office/powerpoint/2010/main" val="348348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21</a:t>
            </a:fld>
            <a:endParaRPr lang="en-US"/>
          </a:p>
        </p:txBody>
      </p:sp>
    </p:spTree>
    <p:extLst>
      <p:ext uri="{BB962C8B-B14F-4D97-AF65-F5344CB8AC3E}">
        <p14:creationId xmlns:p14="http://schemas.microsoft.com/office/powerpoint/2010/main" val="534931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22</a:t>
            </a:fld>
            <a:endParaRPr lang="en-US"/>
          </a:p>
        </p:txBody>
      </p:sp>
    </p:spTree>
    <p:extLst>
      <p:ext uri="{BB962C8B-B14F-4D97-AF65-F5344CB8AC3E}">
        <p14:creationId xmlns:p14="http://schemas.microsoft.com/office/powerpoint/2010/main" val="768219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229A5E-F01C-4058-AF67-EAF04D967A86}"/>
              </a:ext>
            </a:extLst>
          </p:cNvPr>
          <p:cNvSpPr/>
          <p:nvPr userDrawn="1"/>
        </p:nvSpPr>
        <p:spPr>
          <a:xfrm>
            <a:off x="5581898" y="1260232"/>
            <a:ext cx="3562102" cy="1961939"/>
          </a:xfrm>
          <a:prstGeom prst="rect">
            <a:avLst/>
          </a:prstGeom>
          <a:solidFill>
            <a:srgbClr val="C84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ectangle 9">
            <a:extLst>
              <a:ext uri="{FF2B5EF4-FFF2-40B4-BE49-F238E27FC236}">
                <a16:creationId xmlns:a16="http://schemas.microsoft.com/office/drawing/2014/main" id="{81D09109-5C50-4420-AF0A-D0BFB3874E88}"/>
              </a:ext>
            </a:extLst>
          </p:cNvPr>
          <p:cNvSpPr/>
          <p:nvPr userDrawn="1"/>
        </p:nvSpPr>
        <p:spPr>
          <a:xfrm>
            <a:off x="5581898" y="3376654"/>
            <a:ext cx="3562102" cy="1996420"/>
          </a:xfrm>
          <a:prstGeom prst="rect">
            <a:avLst/>
          </a:prstGeom>
          <a:solidFill>
            <a:srgbClr val="C84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Rectangle 1">
            <a:extLst>
              <a:ext uri="{FF2B5EF4-FFF2-40B4-BE49-F238E27FC236}">
                <a16:creationId xmlns:a16="http://schemas.microsoft.com/office/drawing/2014/main" id="{655BA4B0-7B9B-452C-98F8-0868E9928A7B}"/>
              </a:ext>
            </a:extLst>
          </p:cNvPr>
          <p:cNvSpPr/>
          <p:nvPr userDrawn="1"/>
        </p:nvSpPr>
        <p:spPr>
          <a:xfrm>
            <a:off x="0" y="1260232"/>
            <a:ext cx="5403953" cy="4112844"/>
          </a:xfrm>
          <a:prstGeom prst="rect">
            <a:avLst/>
          </a:prstGeom>
          <a:solidFill>
            <a:srgbClr val="825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itle 1">
            <a:extLst>
              <a:ext uri="{FF2B5EF4-FFF2-40B4-BE49-F238E27FC236}">
                <a16:creationId xmlns:a16="http://schemas.microsoft.com/office/drawing/2014/main" id="{BF044206-FAFD-4A42-89C5-DA6CA83C9CBF}"/>
              </a:ext>
            </a:extLst>
          </p:cNvPr>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2FEE908A-51DD-AB40-9CDF-1D86E7DF3215}"/>
              </a:ext>
            </a:extLst>
          </p:cNvPr>
          <p:cNvPicPr>
            <a:picLocks noChangeAspect="1"/>
          </p:cNvPicPr>
          <p:nvPr userDrawn="1"/>
        </p:nvPicPr>
        <p:blipFill>
          <a:blip r:embed="rId3"/>
          <a:stretch>
            <a:fillRect/>
          </a:stretch>
        </p:blipFill>
        <p:spPr>
          <a:xfrm>
            <a:off x="7504920" y="1491487"/>
            <a:ext cx="1639080" cy="3916326"/>
          </a:xfrm>
          <a:prstGeom prst="rect">
            <a:avLst/>
          </a:prstGeom>
        </p:spPr>
      </p:pic>
    </p:spTree>
    <p:extLst>
      <p:ext uri="{BB962C8B-B14F-4D97-AF65-F5344CB8AC3E}">
        <p14:creationId xmlns:p14="http://schemas.microsoft.com/office/powerpoint/2010/main" val="416845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2372"/>
            <a:ext cx="8316876" cy="698317"/>
          </a:xfr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104764" cy="4351338"/>
          </a:xfrm>
        </p:spPr>
        <p:txBody>
          <a:bodyPr/>
          <a:lstStyle>
            <a:lvl1pPr marL="0" indent="0">
              <a:buNone/>
              <a:defRPr b="1">
                <a:solidFill>
                  <a:srgbClr val="00559A"/>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3/24/2023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
        <p:nvSpPr>
          <p:cNvPr id="7" name="Picture Placeholder 5">
            <a:extLst>
              <a:ext uri="{FF2B5EF4-FFF2-40B4-BE49-F238E27FC236}">
                <a16:creationId xmlns:a16="http://schemas.microsoft.com/office/drawing/2014/main" id="{A872D2AA-E4CA-FF42-9D22-BFD20DD84E6E}"/>
              </a:ext>
            </a:extLst>
          </p:cNvPr>
          <p:cNvSpPr>
            <a:spLocks noGrp="1"/>
          </p:cNvSpPr>
          <p:nvPr>
            <p:ph type="pic" sz="quarter" idx="13"/>
          </p:nvPr>
        </p:nvSpPr>
        <p:spPr>
          <a:xfrm>
            <a:off x="7825699" y="1825625"/>
            <a:ext cx="1119827" cy="3792660"/>
          </a:xfrm>
        </p:spPr>
      </p:sp>
    </p:spTree>
    <p:extLst>
      <p:ext uri="{BB962C8B-B14F-4D97-AF65-F5344CB8AC3E}">
        <p14:creationId xmlns:p14="http://schemas.microsoft.com/office/powerpoint/2010/main" val="1580013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49" y="992372"/>
            <a:ext cx="8337473" cy="698317"/>
          </a:xfrm>
        </p:spPr>
        <p:txBody>
          <a:bodyPr/>
          <a:lstStyle/>
          <a:p>
            <a:r>
              <a:rPr lang="en-US" dirty="0"/>
              <a:t>Click to edit Master title style</a:t>
            </a:r>
          </a:p>
        </p:txBody>
      </p:sp>
      <p:sp>
        <p:nvSpPr>
          <p:cNvPr id="3" name="Content Placeholder 2"/>
          <p:cNvSpPr>
            <a:spLocks noGrp="1"/>
          </p:cNvSpPr>
          <p:nvPr>
            <p:ph idx="1"/>
          </p:nvPr>
        </p:nvSpPr>
        <p:spPr>
          <a:xfrm>
            <a:off x="628649" y="1828800"/>
            <a:ext cx="6444273" cy="42973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7151077" y="1828800"/>
            <a:ext cx="1867875" cy="37592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7209694" y="2558168"/>
            <a:ext cx="1760413" cy="2921882"/>
          </a:xfrm>
        </p:spPr>
        <p:txBody>
          <a:bodyPr>
            <a:normAutofit/>
          </a:bodyPr>
          <a:lstStyle>
            <a:lvl1pPr algn="l">
              <a:defRPr sz="1000" b="0">
                <a:solidFill>
                  <a:schemeClr val="tx1"/>
                </a:solidFill>
              </a:defRPr>
            </a:lvl1pPr>
            <a:lvl5pPr marL="1828800" indent="0">
              <a:buNone/>
              <a:defRPr/>
            </a:lvl5pPr>
          </a:lstStyle>
          <a:p>
            <a:pPr lvl="0"/>
            <a:r>
              <a:rPr lang="en-US" dirty="0"/>
              <a:t>Fifth level</a:t>
            </a:r>
          </a:p>
        </p:txBody>
      </p:sp>
      <p:sp>
        <p:nvSpPr>
          <p:cNvPr id="14" name="Text Placeholder 13"/>
          <p:cNvSpPr>
            <a:spLocks noGrp="1"/>
          </p:cNvSpPr>
          <p:nvPr>
            <p:ph type="body" sz="quarter" idx="11"/>
          </p:nvPr>
        </p:nvSpPr>
        <p:spPr>
          <a:xfrm>
            <a:off x="7203905" y="1885814"/>
            <a:ext cx="1762218" cy="615339"/>
          </a:xfrm>
        </p:spPr>
        <p:txBody>
          <a:bodyPr>
            <a:noAutofit/>
          </a:bodyPr>
          <a:lstStyle>
            <a:lvl1pPr>
              <a:defRPr sz="1200">
                <a:solidFill>
                  <a:srgbClr val="139AB2"/>
                </a:solidFill>
              </a:defRPr>
            </a:lvl1pPr>
          </a:lstStyle>
          <a:p>
            <a:pPr lvl="0"/>
            <a:r>
              <a:rPr lang="en-US" dirty="0"/>
              <a:t>Edit Master text styles</a:t>
            </a:r>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1346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00559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3/24/2023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Tree>
    <p:extLst>
      <p:ext uri="{BB962C8B-B14F-4D97-AF65-F5344CB8AC3E}">
        <p14:creationId xmlns:p14="http://schemas.microsoft.com/office/powerpoint/2010/main" val="44632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6">
            <a:extLst>
              <a:ext uri="{FF2B5EF4-FFF2-40B4-BE49-F238E27FC236}">
                <a16:creationId xmlns:a16="http://schemas.microsoft.com/office/drawing/2014/main" id="{7D3011CF-6652-3242-92AB-DE439D90EA7B}"/>
              </a:ext>
            </a:extLst>
          </p:cNvPr>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3/24/2023</a:t>
            </a:fld>
            <a:endParaRPr lang="en-US"/>
          </a:p>
        </p:txBody>
      </p:sp>
      <p:sp>
        <p:nvSpPr>
          <p:cNvPr id="9" name="Footer Placeholder 7">
            <a:extLst>
              <a:ext uri="{FF2B5EF4-FFF2-40B4-BE49-F238E27FC236}">
                <a16:creationId xmlns:a16="http://schemas.microsoft.com/office/drawing/2014/main" id="{4FA8FC5F-F03F-6F4C-82D5-9D60678DBED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10" name="Slide Number Placeholder 8">
            <a:extLst>
              <a:ext uri="{FF2B5EF4-FFF2-40B4-BE49-F238E27FC236}">
                <a16:creationId xmlns:a16="http://schemas.microsoft.com/office/drawing/2014/main" id="{C6BFF8BE-1CC5-4644-8FEF-F3E0B4D18560}"/>
              </a:ext>
            </a:extLst>
          </p:cNvPr>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Tree>
    <p:extLst>
      <p:ext uri="{BB962C8B-B14F-4D97-AF65-F5344CB8AC3E}">
        <p14:creationId xmlns:p14="http://schemas.microsoft.com/office/powerpoint/2010/main" val="204063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35665"/>
            <a:ext cx="7886700" cy="7550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3/24/2023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Tree>
    <p:extLst>
      <p:ext uri="{BB962C8B-B14F-4D97-AF65-F5344CB8AC3E}">
        <p14:creationId xmlns:p14="http://schemas.microsoft.com/office/powerpoint/2010/main" val="416931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443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615608"/>
            <a:ext cx="2949178" cy="32533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3/24/2023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Tree>
    <p:extLst>
      <p:ext uri="{BB962C8B-B14F-4D97-AF65-F5344CB8AC3E}">
        <p14:creationId xmlns:p14="http://schemas.microsoft.com/office/powerpoint/2010/main" val="50972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4024-EEE0-DC40-B528-D5AD762A68D0}"/>
              </a:ext>
            </a:extLst>
          </p:cNvPr>
          <p:cNvSpPr>
            <a:spLocks noGrp="1"/>
          </p:cNvSpPr>
          <p:nvPr>
            <p:ph type="title"/>
          </p:nvPr>
        </p:nvSpPr>
        <p:spPr>
          <a:xfrm>
            <a:off x="285750" y="1576707"/>
            <a:ext cx="4949190" cy="3124835"/>
          </a:xfrm>
          <a:prstGeom prst="rect">
            <a:avLst/>
          </a:prstGeom>
        </p:spPr>
        <p:txBody>
          <a:bodyPr/>
          <a:lstStyle>
            <a:lvl1pPr>
              <a:defRPr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98076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92372"/>
            <a:ext cx="7104764" cy="6983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10476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476028"/>
      </p:ext>
    </p:extLst>
  </p:cSld>
  <p:clrMap bg1="lt1" tx1="dk1" bg2="lt2" tx2="dk2" accent1="accent1" accent2="accent2" accent3="accent3" accent4="accent4" accent5="accent5" accent6="accent6" hlink="hlink" folHlink="folHlink"/>
  <p:sldLayoutIdLst>
    <p:sldLayoutId id="2147483671" r:id="rId1"/>
    <p:sldLayoutId id="2147483662" r:id="rId2"/>
    <p:sldLayoutId id="2147483670" r:id="rId3"/>
    <p:sldLayoutId id="2147483663" r:id="rId4"/>
    <p:sldLayoutId id="2147483664" r:id="rId5"/>
    <p:sldLayoutId id="2147483665" r:id="rId6"/>
    <p:sldLayoutId id="2147483669" r:id="rId7"/>
    <p:sldLayoutId id="2147483673" r:id="rId8"/>
  </p:sldLayoutIdLst>
  <p:txStyles>
    <p:title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5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3.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hyperlink" Target="https://www.farmers.gov/working-with-us/service-center-locator"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hyperlink" Target="https://www.farmers.gov/"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59937E-581E-4FF9-A81F-20D53CB0E958}"/>
              </a:ext>
            </a:extLst>
          </p:cNvPr>
          <p:cNvPicPr>
            <a:picLocks noChangeAspect="1"/>
          </p:cNvPicPr>
          <p:nvPr/>
        </p:nvPicPr>
        <p:blipFill>
          <a:blip r:embed="rId3"/>
          <a:srcRect t="11193" b="11193"/>
          <a:stretch/>
        </p:blipFill>
        <p:spPr>
          <a:xfrm>
            <a:off x="5480798" y="3374341"/>
            <a:ext cx="3446808" cy="2001074"/>
          </a:xfrm>
          <a:prstGeom prst="rect">
            <a:avLst/>
          </a:prstGeom>
        </p:spPr>
      </p:pic>
      <p:pic>
        <p:nvPicPr>
          <p:cNvPr id="5" name="Picture 4">
            <a:extLst>
              <a:ext uri="{FF2B5EF4-FFF2-40B4-BE49-F238E27FC236}">
                <a16:creationId xmlns:a16="http://schemas.microsoft.com/office/drawing/2014/main" id="{2840E81F-5EE9-4D1F-861D-5D65FFA60B02}"/>
              </a:ext>
            </a:extLst>
          </p:cNvPr>
          <p:cNvPicPr>
            <a:picLocks noChangeAspect="1"/>
          </p:cNvPicPr>
          <p:nvPr/>
        </p:nvPicPr>
        <p:blipFill rotWithShape="1">
          <a:blip r:embed="rId4"/>
          <a:srcRect l="7265" t="7008" b="17772"/>
          <a:stretch/>
        </p:blipFill>
        <p:spPr>
          <a:xfrm>
            <a:off x="5480798" y="1279028"/>
            <a:ext cx="3564163" cy="1969477"/>
          </a:xfrm>
          <a:prstGeom prst="rect">
            <a:avLst/>
          </a:prstGeom>
        </p:spPr>
      </p:pic>
      <p:sp>
        <p:nvSpPr>
          <p:cNvPr id="2" name="Title 1">
            <a:extLst>
              <a:ext uri="{FF2B5EF4-FFF2-40B4-BE49-F238E27FC236}">
                <a16:creationId xmlns:a16="http://schemas.microsoft.com/office/drawing/2014/main" id="{A8C08CD7-1CC3-4FF3-A9DD-008C2C87D039}"/>
              </a:ext>
            </a:extLst>
          </p:cNvPr>
          <p:cNvSpPr>
            <a:spLocks noGrp="1"/>
          </p:cNvSpPr>
          <p:nvPr>
            <p:ph type="title"/>
          </p:nvPr>
        </p:nvSpPr>
        <p:spPr>
          <a:xfrm>
            <a:off x="266414" y="5659484"/>
            <a:ext cx="7385007" cy="985283"/>
          </a:xfrm>
        </p:spPr>
        <p:txBody>
          <a:bodyPr>
            <a:noAutofit/>
          </a:bodyPr>
          <a:lstStyle/>
          <a:p>
            <a:r>
              <a:rPr lang="en-US" sz="3200" dirty="0"/>
              <a:t>Improving Water Quality One Field at a Time:  NRCS Practices for Producers</a:t>
            </a:r>
          </a:p>
        </p:txBody>
      </p:sp>
      <p:pic>
        <p:nvPicPr>
          <p:cNvPr id="3" name="Picture 2">
            <a:extLst>
              <a:ext uri="{FF2B5EF4-FFF2-40B4-BE49-F238E27FC236}">
                <a16:creationId xmlns:a16="http://schemas.microsoft.com/office/drawing/2014/main" id="{318B7007-D499-4CEB-B6B7-5C11A06C0F08}"/>
              </a:ext>
            </a:extLst>
          </p:cNvPr>
          <p:cNvPicPr>
            <a:picLocks noChangeAspect="1"/>
          </p:cNvPicPr>
          <p:nvPr/>
        </p:nvPicPr>
        <p:blipFill>
          <a:blip r:embed="rId5"/>
          <a:stretch>
            <a:fillRect/>
          </a:stretch>
        </p:blipFill>
        <p:spPr>
          <a:xfrm>
            <a:off x="7504920" y="1491487"/>
            <a:ext cx="1639080" cy="3916326"/>
          </a:xfrm>
          <a:prstGeom prst="rect">
            <a:avLst/>
          </a:prstGeom>
        </p:spPr>
      </p:pic>
      <p:pic>
        <p:nvPicPr>
          <p:cNvPr id="10" name="Picture 9">
            <a:extLst>
              <a:ext uri="{FF2B5EF4-FFF2-40B4-BE49-F238E27FC236}">
                <a16:creationId xmlns:a16="http://schemas.microsoft.com/office/drawing/2014/main" id="{7254A7FA-AA5A-403B-833B-1ECE2E1F9E60}"/>
              </a:ext>
            </a:extLst>
          </p:cNvPr>
          <p:cNvPicPr>
            <a:picLocks noChangeAspect="1"/>
          </p:cNvPicPr>
          <p:nvPr/>
        </p:nvPicPr>
        <p:blipFill>
          <a:blip r:embed="rId6"/>
          <a:srcRect l="13367" r="13367"/>
          <a:stretch/>
        </p:blipFill>
        <p:spPr>
          <a:xfrm>
            <a:off x="26014" y="1257015"/>
            <a:ext cx="5411972" cy="4118400"/>
          </a:xfrm>
          <a:prstGeom prst="rect">
            <a:avLst/>
          </a:prstGeom>
        </p:spPr>
      </p:pic>
    </p:spTree>
    <p:extLst>
      <p:ext uri="{BB962C8B-B14F-4D97-AF65-F5344CB8AC3E}">
        <p14:creationId xmlns:p14="http://schemas.microsoft.com/office/powerpoint/2010/main" val="3824762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6E83-6F16-1844-948D-250CAEC51870}"/>
              </a:ext>
            </a:extLst>
          </p:cNvPr>
          <p:cNvSpPr>
            <a:spLocks noGrp="1"/>
          </p:cNvSpPr>
          <p:nvPr>
            <p:ph type="title"/>
          </p:nvPr>
        </p:nvSpPr>
        <p:spPr/>
        <p:txBody>
          <a:bodyPr/>
          <a:lstStyle/>
          <a:p>
            <a:r>
              <a:rPr lang="en-US" dirty="0"/>
              <a:t>Erosion – a Soil and Water Quality Issue</a:t>
            </a:r>
          </a:p>
        </p:txBody>
      </p:sp>
      <p:pic>
        <p:nvPicPr>
          <p:cNvPr id="6" name="Picture Placeholder 5" descr="A picture containing grass, outdoor, ground, sky&#10;&#10;Description automatically generated">
            <a:extLst>
              <a:ext uri="{FF2B5EF4-FFF2-40B4-BE49-F238E27FC236}">
                <a16:creationId xmlns:a16="http://schemas.microsoft.com/office/drawing/2014/main" id="{86DFB1FC-2EC3-F55E-99C1-E2B6577A38DC}"/>
              </a:ext>
            </a:extLst>
          </p:cNvPr>
          <p:cNvPicPr>
            <a:picLocks noGrp="1" noChangeAspect="1"/>
          </p:cNvPicPr>
          <p:nvPr>
            <p:ph type="pic" idx="1"/>
          </p:nvPr>
        </p:nvPicPr>
        <p:blipFill>
          <a:blip r:embed="rId2"/>
          <a:srcRect l="14474" r="14474"/>
          <a:stretch>
            <a:fillRect/>
          </a:stretch>
        </p:blipFill>
        <p:spPr/>
      </p:pic>
      <p:sp>
        <p:nvSpPr>
          <p:cNvPr id="4" name="Text Placeholder 3">
            <a:extLst>
              <a:ext uri="{FF2B5EF4-FFF2-40B4-BE49-F238E27FC236}">
                <a16:creationId xmlns:a16="http://schemas.microsoft.com/office/drawing/2014/main" id="{D2AEB9D4-E460-67E9-989F-A5D7CC6B8FE2}"/>
              </a:ext>
            </a:extLst>
          </p:cNvPr>
          <p:cNvSpPr>
            <a:spLocks noGrp="1"/>
          </p:cNvSpPr>
          <p:nvPr>
            <p:ph type="body" sz="half" idx="2"/>
          </p:nvPr>
        </p:nvSpPr>
        <p:spPr/>
        <p:txBody>
          <a:bodyPr>
            <a:normAutofit/>
          </a:bodyPr>
          <a:lstStyle/>
          <a:p>
            <a:r>
              <a:rPr lang="en-US" sz="3200" dirty="0"/>
              <a:t>Classic Gully erosion from a hay field, and why </a:t>
            </a:r>
            <a:r>
              <a:rPr lang="en-US" sz="3200" dirty="0" err="1"/>
              <a:t>bandaids</a:t>
            </a:r>
            <a:r>
              <a:rPr lang="en-US" sz="3200" dirty="0"/>
              <a:t> may not work.</a:t>
            </a:r>
          </a:p>
        </p:txBody>
      </p:sp>
    </p:spTree>
    <p:extLst>
      <p:ext uri="{BB962C8B-B14F-4D97-AF65-F5344CB8AC3E}">
        <p14:creationId xmlns:p14="http://schemas.microsoft.com/office/powerpoint/2010/main" val="4121996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3D26-115C-6808-A439-17C27EF2B430}"/>
              </a:ext>
            </a:extLst>
          </p:cNvPr>
          <p:cNvSpPr>
            <a:spLocks noGrp="1"/>
          </p:cNvSpPr>
          <p:nvPr>
            <p:ph type="title"/>
          </p:nvPr>
        </p:nvSpPr>
        <p:spPr/>
        <p:txBody>
          <a:bodyPr/>
          <a:lstStyle/>
          <a:p>
            <a:r>
              <a:rPr lang="en-US" dirty="0"/>
              <a:t>Water Quality – input impacts</a:t>
            </a:r>
          </a:p>
        </p:txBody>
      </p:sp>
      <p:pic>
        <p:nvPicPr>
          <p:cNvPr id="6" name="Picture Placeholder 5" descr="A tractor in a field&#10;&#10;Description automatically generated with medium confidence">
            <a:extLst>
              <a:ext uri="{FF2B5EF4-FFF2-40B4-BE49-F238E27FC236}">
                <a16:creationId xmlns:a16="http://schemas.microsoft.com/office/drawing/2014/main" id="{7EFEA8AC-FB39-720B-B5A8-965BB17ECB4A}"/>
              </a:ext>
            </a:extLst>
          </p:cNvPr>
          <p:cNvPicPr>
            <a:picLocks noGrp="1" noChangeAspect="1"/>
          </p:cNvPicPr>
          <p:nvPr>
            <p:ph type="pic" idx="1"/>
          </p:nvPr>
        </p:nvPicPr>
        <p:blipFill>
          <a:blip r:embed="rId2"/>
          <a:srcRect l="14464" r="14464"/>
          <a:stretch>
            <a:fillRect/>
          </a:stretch>
        </p:blipFill>
        <p:spPr>
          <a:xfrm>
            <a:off x="3714752" y="987426"/>
            <a:ext cx="4799407" cy="4593567"/>
          </a:xfrm>
        </p:spPr>
      </p:pic>
      <p:sp>
        <p:nvSpPr>
          <p:cNvPr id="4" name="Text Placeholder 3">
            <a:extLst>
              <a:ext uri="{FF2B5EF4-FFF2-40B4-BE49-F238E27FC236}">
                <a16:creationId xmlns:a16="http://schemas.microsoft.com/office/drawing/2014/main" id="{6E706CC9-D252-EE4E-6E63-00003F1729E8}"/>
              </a:ext>
            </a:extLst>
          </p:cNvPr>
          <p:cNvSpPr>
            <a:spLocks noGrp="1"/>
          </p:cNvSpPr>
          <p:nvPr>
            <p:ph type="body" sz="half" idx="2"/>
          </p:nvPr>
        </p:nvSpPr>
        <p:spPr/>
        <p:txBody>
          <a:bodyPr>
            <a:normAutofit/>
          </a:bodyPr>
          <a:lstStyle/>
          <a:p>
            <a:r>
              <a:rPr lang="en-US" sz="2400" dirty="0"/>
              <a:t>Spreading farm inputs – whether manure, compost, pesticides or lime – can provide a pathway water quality impacts</a:t>
            </a:r>
          </a:p>
        </p:txBody>
      </p:sp>
    </p:spTree>
    <p:extLst>
      <p:ext uri="{BB962C8B-B14F-4D97-AF65-F5344CB8AC3E}">
        <p14:creationId xmlns:p14="http://schemas.microsoft.com/office/powerpoint/2010/main" val="657421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EB4C-FC18-BC98-2463-BC75BD216B9F}"/>
              </a:ext>
            </a:extLst>
          </p:cNvPr>
          <p:cNvSpPr>
            <a:spLocks noGrp="1"/>
          </p:cNvSpPr>
          <p:nvPr>
            <p:ph type="title"/>
          </p:nvPr>
        </p:nvSpPr>
        <p:spPr/>
        <p:txBody>
          <a:bodyPr/>
          <a:lstStyle/>
          <a:p>
            <a:r>
              <a:rPr lang="en-US" dirty="0"/>
              <a:t>Water Quality – animal damage</a:t>
            </a:r>
          </a:p>
        </p:txBody>
      </p:sp>
      <p:pic>
        <p:nvPicPr>
          <p:cNvPr id="8" name="Picture Placeholder 7" descr="A group of black cows&#10;&#10;Description automatically generated with low confidence">
            <a:extLst>
              <a:ext uri="{FF2B5EF4-FFF2-40B4-BE49-F238E27FC236}">
                <a16:creationId xmlns:a16="http://schemas.microsoft.com/office/drawing/2014/main" id="{0194B7C9-FD91-18E6-9541-9DB882D59D1B}"/>
              </a:ext>
            </a:extLst>
          </p:cNvPr>
          <p:cNvPicPr>
            <a:picLocks noGrp="1" noChangeAspect="1"/>
          </p:cNvPicPr>
          <p:nvPr>
            <p:ph type="pic" idx="1"/>
          </p:nvPr>
        </p:nvPicPr>
        <p:blipFill>
          <a:blip r:embed="rId2"/>
          <a:srcRect l="23286" r="23286"/>
          <a:stretch>
            <a:fillRect/>
          </a:stretch>
        </p:blipFill>
        <p:spPr/>
      </p:pic>
      <p:sp>
        <p:nvSpPr>
          <p:cNvPr id="4" name="Text Placeholder 3">
            <a:extLst>
              <a:ext uri="{FF2B5EF4-FFF2-40B4-BE49-F238E27FC236}">
                <a16:creationId xmlns:a16="http://schemas.microsoft.com/office/drawing/2014/main" id="{5F950178-4863-4690-40C9-04C20949AF22}"/>
              </a:ext>
            </a:extLst>
          </p:cNvPr>
          <p:cNvSpPr>
            <a:spLocks noGrp="1"/>
          </p:cNvSpPr>
          <p:nvPr>
            <p:ph type="body" sz="half" idx="2"/>
          </p:nvPr>
        </p:nvSpPr>
        <p:spPr/>
        <p:txBody>
          <a:bodyPr>
            <a:normAutofit/>
          </a:bodyPr>
          <a:lstStyle/>
          <a:p>
            <a:r>
              <a:rPr lang="en-US" sz="2400" dirty="0"/>
              <a:t>Pasturing animals in wet soils or during the wrong season can cause sedimentation and water quality issues.</a:t>
            </a:r>
          </a:p>
        </p:txBody>
      </p:sp>
    </p:spTree>
    <p:extLst>
      <p:ext uri="{BB962C8B-B14F-4D97-AF65-F5344CB8AC3E}">
        <p14:creationId xmlns:p14="http://schemas.microsoft.com/office/powerpoint/2010/main" val="326278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E373-21C3-C2A5-FAB1-D099506FCF8D}"/>
              </a:ext>
            </a:extLst>
          </p:cNvPr>
          <p:cNvSpPr>
            <a:spLocks noGrp="1"/>
          </p:cNvSpPr>
          <p:nvPr>
            <p:ph type="title"/>
          </p:nvPr>
        </p:nvSpPr>
        <p:spPr/>
        <p:txBody>
          <a:bodyPr/>
          <a:lstStyle/>
          <a:p>
            <a:r>
              <a:rPr lang="en-US" dirty="0"/>
              <a:t>Forest Erosion</a:t>
            </a:r>
          </a:p>
        </p:txBody>
      </p:sp>
      <p:pic>
        <p:nvPicPr>
          <p:cNvPr id="6" name="Picture Placeholder 5" descr="A dirt path in the woods&#10;&#10;Description automatically generated with medium confidence">
            <a:extLst>
              <a:ext uri="{FF2B5EF4-FFF2-40B4-BE49-F238E27FC236}">
                <a16:creationId xmlns:a16="http://schemas.microsoft.com/office/drawing/2014/main" id="{658C013F-4F29-F979-E4C9-3AC2A0556E81}"/>
              </a:ext>
            </a:extLst>
          </p:cNvPr>
          <p:cNvPicPr>
            <a:picLocks noGrp="1" noChangeAspect="1"/>
          </p:cNvPicPr>
          <p:nvPr>
            <p:ph type="pic" idx="1"/>
          </p:nvPr>
        </p:nvPicPr>
        <p:blipFill>
          <a:blip r:embed="rId2"/>
          <a:srcRect l="14381" r="14381"/>
          <a:stretch>
            <a:fillRect/>
          </a:stretch>
        </p:blipFill>
        <p:spPr/>
      </p:pic>
      <p:sp>
        <p:nvSpPr>
          <p:cNvPr id="4" name="Text Placeholder 3">
            <a:extLst>
              <a:ext uri="{FF2B5EF4-FFF2-40B4-BE49-F238E27FC236}">
                <a16:creationId xmlns:a16="http://schemas.microsoft.com/office/drawing/2014/main" id="{3509B36F-12B3-154D-2B48-3CF5D7219697}"/>
              </a:ext>
            </a:extLst>
          </p:cNvPr>
          <p:cNvSpPr>
            <a:spLocks noGrp="1"/>
          </p:cNvSpPr>
          <p:nvPr>
            <p:ph type="body" sz="half" idx="2"/>
          </p:nvPr>
        </p:nvSpPr>
        <p:spPr/>
        <p:txBody>
          <a:bodyPr>
            <a:normAutofit/>
          </a:bodyPr>
          <a:lstStyle/>
          <a:p>
            <a:r>
              <a:rPr lang="en-US" sz="2400" dirty="0"/>
              <a:t>Forestry can bring water quality issues.  A poorly placed forest trail can erode.</a:t>
            </a:r>
          </a:p>
        </p:txBody>
      </p:sp>
    </p:spTree>
    <p:extLst>
      <p:ext uri="{BB962C8B-B14F-4D97-AF65-F5344CB8AC3E}">
        <p14:creationId xmlns:p14="http://schemas.microsoft.com/office/powerpoint/2010/main" val="1545921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1D54-92E3-67A6-6F97-1A4B1762D3AA}"/>
              </a:ext>
            </a:extLst>
          </p:cNvPr>
          <p:cNvSpPr>
            <a:spLocks noGrp="1"/>
          </p:cNvSpPr>
          <p:nvPr>
            <p:ph type="title"/>
          </p:nvPr>
        </p:nvSpPr>
        <p:spPr>
          <a:xfrm>
            <a:off x="629840" y="1160847"/>
            <a:ext cx="7867773" cy="1443886"/>
          </a:xfrm>
        </p:spPr>
        <p:txBody>
          <a:bodyPr>
            <a:normAutofit/>
          </a:bodyPr>
          <a:lstStyle/>
          <a:p>
            <a:r>
              <a:rPr lang="en-US" dirty="0"/>
              <a:t>So how does NRCS help landowners with these resource concerns?</a:t>
            </a:r>
          </a:p>
        </p:txBody>
      </p:sp>
    </p:spTree>
    <p:extLst>
      <p:ext uri="{BB962C8B-B14F-4D97-AF65-F5344CB8AC3E}">
        <p14:creationId xmlns:p14="http://schemas.microsoft.com/office/powerpoint/2010/main" val="3380184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1D54-92E3-67A6-6F97-1A4B1762D3AA}"/>
              </a:ext>
            </a:extLst>
          </p:cNvPr>
          <p:cNvSpPr>
            <a:spLocks noGrp="1"/>
          </p:cNvSpPr>
          <p:nvPr>
            <p:ph type="title"/>
          </p:nvPr>
        </p:nvSpPr>
        <p:spPr>
          <a:xfrm>
            <a:off x="629840" y="1709369"/>
            <a:ext cx="7867773" cy="1443886"/>
          </a:xfrm>
        </p:spPr>
        <p:txBody>
          <a:bodyPr>
            <a:normAutofit/>
          </a:bodyPr>
          <a:lstStyle/>
          <a:p>
            <a:r>
              <a:rPr lang="en-US" dirty="0"/>
              <a:t>It starts with a Conservation Plan with practices chosen to fix the resource concerns.</a:t>
            </a:r>
          </a:p>
        </p:txBody>
      </p:sp>
    </p:spTree>
    <p:extLst>
      <p:ext uri="{BB962C8B-B14F-4D97-AF65-F5344CB8AC3E}">
        <p14:creationId xmlns:p14="http://schemas.microsoft.com/office/powerpoint/2010/main" val="1055204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DC756CEC-4B17-42F3-BEEE-65CBD8226788}"/>
              </a:ext>
            </a:extLst>
          </p:cNvPr>
          <p:cNvPicPr>
            <a:picLocks noChangeAspect="1"/>
          </p:cNvPicPr>
          <p:nvPr/>
        </p:nvPicPr>
        <p:blipFill>
          <a:blip r:embed="rId2"/>
          <a:stretch>
            <a:fillRect/>
          </a:stretch>
        </p:blipFill>
        <p:spPr>
          <a:xfrm>
            <a:off x="2173152" y="0"/>
            <a:ext cx="5299364" cy="6858000"/>
          </a:xfrm>
          <a:prstGeom prst="rect">
            <a:avLst/>
          </a:prstGeom>
          <a:ln w="15875">
            <a:solidFill>
              <a:srgbClr val="000000"/>
            </a:solidFill>
          </a:ln>
        </p:spPr>
      </p:pic>
    </p:spTree>
    <p:extLst>
      <p:ext uri="{BB962C8B-B14F-4D97-AF65-F5344CB8AC3E}">
        <p14:creationId xmlns:p14="http://schemas.microsoft.com/office/powerpoint/2010/main" val="380961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1D54-92E3-67A6-6F97-1A4B1762D3AA}"/>
              </a:ext>
            </a:extLst>
          </p:cNvPr>
          <p:cNvSpPr>
            <a:spLocks noGrp="1"/>
          </p:cNvSpPr>
          <p:nvPr>
            <p:ph type="title"/>
          </p:nvPr>
        </p:nvSpPr>
        <p:spPr>
          <a:xfrm>
            <a:off x="638113" y="819806"/>
            <a:ext cx="7867773" cy="1907628"/>
          </a:xfrm>
        </p:spPr>
        <p:txBody>
          <a:bodyPr>
            <a:normAutofit/>
          </a:bodyPr>
          <a:lstStyle/>
          <a:p>
            <a:r>
              <a:rPr lang="en-US" dirty="0"/>
              <a:t>Planning Practices</a:t>
            </a:r>
            <a:br>
              <a:rPr lang="en-US" dirty="0"/>
            </a:br>
            <a:r>
              <a:rPr lang="en-US" sz="2800" dirty="0">
                <a:solidFill>
                  <a:srgbClr val="C00000"/>
                </a:solidFill>
              </a:rPr>
              <a:t>Payments to producers to pay for the development of a Resource Management Plan, Implementation requirement or Testing.</a:t>
            </a:r>
          </a:p>
        </p:txBody>
      </p:sp>
      <p:sp>
        <p:nvSpPr>
          <p:cNvPr id="3" name="Text Placeholder 3">
            <a:extLst>
              <a:ext uri="{FF2B5EF4-FFF2-40B4-BE49-F238E27FC236}">
                <a16:creationId xmlns:a16="http://schemas.microsoft.com/office/drawing/2014/main" id="{E51D6452-5FAB-75E2-F0EC-4E2F9743658F}"/>
              </a:ext>
            </a:extLst>
          </p:cNvPr>
          <p:cNvSpPr>
            <a:spLocks noGrp="1"/>
          </p:cNvSpPr>
          <p:nvPr>
            <p:ph type="body" sz="half" idx="2"/>
          </p:nvPr>
        </p:nvSpPr>
        <p:spPr>
          <a:xfrm>
            <a:off x="629839" y="2784815"/>
            <a:ext cx="7142561" cy="3836702"/>
          </a:xfrm>
        </p:spPr>
        <p:txBody>
          <a:bodyPr>
            <a:normAutofit/>
          </a:bodyPr>
          <a:lstStyle/>
          <a:p>
            <a:r>
              <a:rPr lang="en-US" sz="2400" dirty="0"/>
              <a:t>Nutrient Management Plan</a:t>
            </a:r>
          </a:p>
          <a:p>
            <a:r>
              <a:rPr lang="en-US" sz="2400" dirty="0"/>
              <a:t>Comprehensive Nutrient Management Plan</a:t>
            </a:r>
          </a:p>
          <a:p>
            <a:r>
              <a:rPr lang="en-US" sz="2400" dirty="0"/>
              <a:t>Grazing Management Plan</a:t>
            </a:r>
          </a:p>
          <a:p>
            <a:r>
              <a:rPr lang="en-US" sz="2400" dirty="0"/>
              <a:t>Soil Health Management Plan</a:t>
            </a:r>
          </a:p>
          <a:p>
            <a:r>
              <a:rPr lang="en-US" sz="2400" dirty="0"/>
              <a:t>Forest Management Plan</a:t>
            </a:r>
          </a:p>
          <a:p>
            <a:r>
              <a:rPr lang="en-US" sz="2400" dirty="0"/>
              <a:t>Soil and Source Testing for Nutrient Management</a:t>
            </a:r>
          </a:p>
          <a:p>
            <a:r>
              <a:rPr lang="en-US" sz="2400" dirty="0"/>
              <a:t>Site Assessment and Soil Testing for Contaminant Activity	</a:t>
            </a:r>
          </a:p>
        </p:txBody>
      </p:sp>
    </p:spTree>
    <p:extLst>
      <p:ext uri="{BB962C8B-B14F-4D97-AF65-F5344CB8AC3E}">
        <p14:creationId xmlns:p14="http://schemas.microsoft.com/office/powerpoint/2010/main" val="4281657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1D54-92E3-67A6-6F97-1A4B1762D3AA}"/>
              </a:ext>
            </a:extLst>
          </p:cNvPr>
          <p:cNvSpPr>
            <a:spLocks noGrp="1"/>
          </p:cNvSpPr>
          <p:nvPr>
            <p:ph type="title"/>
          </p:nvPr>
        </p:nvSpPr>
        <p:spPr>
          <a:xfrm>
            <a:off x="638113" y="1269124"/>
            <a:ext cx="7867773" cy="2159876"/>
          </a:xfrm>
        </p:spPr>
        <p:txBody>
          <a:bodyPr>
            <a:normAutofit/>
          </a:bodyPr>
          <a:lstStyle/>
          <a:p>
            <a:r>
              <a:rPr lang="en-US" dirty="0"/>
              <a:t>Implementation Practices</a:t>
            </a:r>
            <a:br>
              <a:rPr lang="en-US" dirty="0"/>
            </a:br>
            <a:br>
              <a:rPr lang="en-US" dirty="0"/>
            </a:br>
            <a:r>
              <a:rPr lang="en-US" sz="2800" dirty="0">
                <a:solidFill>
                  <a:srgbClr val="C00000"/>
                </a:solidFill>
              </a:rPr>
              <a:t>Payments to producers for the Installation of a Practice</a:t>
            </a:r>
          </a:p>
        </p:txBody>
      </p:sp>
    </p:spTree>
    <p:extLst>
      <p:ext uri="{BB962C8B-B14F-4D97-AF65-F5344CB8AC3E}">
        <p14:creationId xmlns:p14="http://schemas.microsoft.com/office/powerpoint/2010/main" val="1933563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F2B41B-7DE7-4DFB-A2E1-AA198D36C7E2}"/>
              </a:ext>
            </a:extLst>
          </p:cNvPr>
          <p:cNvSpPr txBox="1">
            <a:spLocks/>
          </p:cNvSpPr>
          <p:nvPr/>
        </p:nvSpPr>
        <p:spPr>
          <a:xfrm>
            <a:off x="4293390" y="4383013"/>
            <a:ext cx="4850610" cy="104540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dirty="0">
                <a:solidFill>
                  <a:schemeClr val="tx1"/>
                </a:solidFill>
              </a:rPr>
              <a:t>Erosion Control Practice Examples	</a:t>
            </a:r>
          </a:p>
        </p:txBody>
      </p:sp>
      <p:pic>
        <p:nvPicPr>
          <p:cNvPr id="5" name="Picture 4">
            <a:extLst>
              <a:ext uri="{FF2B5EF4-FFF2-40B4-BE49-F238E27FC236}">
                <a16:creationId xmlns:a16="http://schemas.microsoft.com/office/drawing/2014/main" id="{6F351FD0-09FD-4DCE-B325-BA2EBF6A59C6}"/>
              </a:ext>
            </a:extLst>
          </p:cNvPr>
          <p:cNvPicPr>
            <a:picLocks noChangeAspect="1"/>
          </p:cNvPicPr>
          <p:nvPr/>
        </p:nvPicPr>
        <p:blipFill>
          <a:blip r:embed="rId3"/>
          <a:stretch>
            <a:fillRect/>
          </a:stretch>
        </p:blipFill>
        <p:spPr>
          <a:xfrm>
            <a:off x="198069" y="1043450"/>
            <a:ext cx="3561528" cy="2664921"/>
          </a:xfrm>
          <a:prstGeom prst="rect">
            <a:avLst/>
          </a:prstGeom>
          <a:ln w="15875">
            <a:solidFill>
              <a:schemeClr val="tx1"/>
            </a:solidFill>
          </a:ln>
        </p:spPr>
      </p:pic>
      <p:pic>
        <p:nvPicPr>
          <p:cNvPr id="8" name="Picture 7">
            <a:extLst>
              <a:ext uri="{FF2B5EF4-FFF2-40B4-BE49-F238E27FC236}">
                <a16:creationId xmlns:a16="http://schemas.microsoft.com/office/drawing/2014/main" id="{E6199FE6-D815-4F3F-B791-1AF0D9C8919A}"/>
              </a:ext>
            </a:extLst>
          </p:cNvPr>
          <p:cNvPicPr>
            <a:picLocks noChangeAspect="1"/>
          </p:cNvPicPr>
          <p:nvPr/>
        </p:nvPicPr>
        <p:blipFill rotWithShape="1">
          <a:blip r:embed="rId4"/>
          <a:srcRect l="22130" t="-6978" r="8768" b="6978"/>
          <a:stretch/>
        </p:blipFill>
        <p:spPr>
          <a:xfrm>
            <a:off x="198069" y="3728662"/>
            <a:ext cx="3561528" cy="2899131"/>
          </a:xfrm>
          <a:prstGeom prst="rect">
            <a:avLst/>
          </a:prstGeom>
          <a:ln w="15875">
            <a:solidFill>
              <a:schemeClr val="tx1"/>
            </a:solidFill>
          </a:ln>
        </p:spPr>
      </p:pic>
      <p:sp>
        <p:nvSpPr>
          <p:cNvPr id="3" name="TextBox 2">
            <a:extLst>
              <a:ext uri="{FF2B5EF4-FFF2-40B4-BE49-F238E27FC236}">
                <a16:creationId xmlns:a16="http://schemas.microsoft.com/office/drawing/2014/main" id="{BCCC4115-3F3C-4B30-9CED-F26ED3CEF6DE}"/>
              </a:ext>
            </a:extLst>
          </p:cNvPr>
          <p:cNvSpPr txBox="1"/>
          <p:nvPr/>
        </p:nvSpPr>
        <p:spPr>
          <a:xfrm>
            <a:off x="4293390" y="5371383"/>
            <a:ext cx="356152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Cover Crop (multi- species )</a:t>
            </a:r>
          </a:p>
        </p:txBody>
      </p:sp>
      <p:sp>
        <p:nvSpPr>
          <p:cNvPr id="9" name="TextBox 8">
            <a:extLst>
              <a:ext uri="{FF2B5EF4-FFF2-40B4-BE49-F238E27FC236}">
                <a16:creationId xmlns:a16="http://schemas.microsoft.com/office/drawing/2014/main" id="{B5103E7B-85D2-4EA5-899B-F20B90C61903}"/>
              </a:ext>
            </a:extLst>
          </p:cNvPr>
          <p:cNvSpPr txBox="1"/>
          <p:nvPr/>
        </p:nvSpPr>
        <p:spPr>
          <a:xfrm>
            <a:off x="4293390" y="5059088"/>
            <a:ext cx="1692165"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No-Till</a:t>
            </a:r>
          </a:p>
        </p:txBody>
      </p:sp>
      <p:pic>
        <p:nvPicPr>
          <p:cNvPr id="4" name="Picture 3" descr="A picture containing tree, outdoor, sky, garden&#10;&#10;Description automatically generated">
            <a:extLst>
              <a:ext uri="{FF2B5EF4-FFF2-40B4-BE49-F238E27FC236}">
                <a16:creationId xmlns:a16="http://schemas.microsoft.com/office/drawing/2014/main" id="{064659BD-B961-4967-8693-BD71243CDD1B}"/>
              </a:ext>
            </a:extLst>
          </p:cNvPr>
          <p:cNvPicPr>
            <a:picLocks noChangeAspect="1"/>
          </p:cNvPicPr>
          <p:nvPr/>
        </p:nvPicPr>
        <p:blipFill>
          <a:blip r:embed="rId5"/>
          <a:stretch>
            <a:fillRect/>
          </a:stretch>
        </p:blipFill>
        <p:spPr>
          <a:xfrm>
            <a:off x="4885731" y="1049094"/>
            <a:ext cx="3813493" cy="2659277"/>
          </a:xfrm>
          <a:prstGeom prst="rect">
            <a:avLst/>
          </a:prstGeom>
          <a:ln w="15875">
            <a:solidFill>
              <a:schemeClr val="tx1"/>
            </a:solidFill>
          </a:ln>
        </p:spPr>
      </p:pic>
      <p:sp>
        <p:nvSpPr>
          <p:cNvPr id="11" name="TextBox 10">
            <a:extLst>
              <a:ext uri="{FF2B5EF4-FFF2-40B4-BE49-F238E27FC236}">
                <a16:creationId xmlns:a16="http://schemas.microsoft.com/office/drawing/2014/main" id="{D211979D-93EA-43EE-8AE5-D7A31673AC5E}"/>
              </a:ext>
            </a:extLst>
          </p:cNvPr>
          <p:cNvSpPr txBox="1"/>
          <p:nvPr/>
        </p:nvSpPr>
        <p:spPr>
          <a:xfrm>
            <a:off x="4293389" y="5720395"/>
            <a:ext cx="3132169"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Raised Beds and Mulch</a:t>
            </a:r>
          </a:p>
        </p:txBody>
      </p:sp>
    </p:spTree>
    <p:extLst>
      <p:ext uri="{BB962C8B-B14F-4D97-AF65-F5344CB8AC3E}">
        <p14:creationId xmlns:p14="http://schemas.microsoft.com/office/powerpoint/2010/main" val="2421454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C2900-4164-433B-ABB0-89674DA6DA3D}"/>
              </a:ext>
            </a:extLst>
          </p:cNvPr>
          <p:cNvPicPr>
            <a:picLocks noChangeAspect="1"/>
          </p:cNvPicPr>
          <p:nvPr/>
        </p:nvPicPr>
        <p:blipFill>
          <a:blip r:embed="rId3"/>
          <a:stretch>
            <a:fillRect/>
          </a:stretch>
        </p:blipFill>
        <p:spPr>
          <a:xfrm>
            <a:off x="275304" y="1905560"/>
            <a:ext cx="7216879" cy="4726140"/>
          </a:xfrm>
          <a:prstGeom prst="rect">
            <a:avLst/>
          </a:prstGeom>
        </p:spPr>
      </p:pic>
      <p:sp>
        <p:nvSpPr>
          <p:cNvPr id="5" name="Content Placeholder 7">
            <a:extLst>
              <a:ext uri="{FF2B5EF4-FFF2-40B4-BE49-F238E27FC236}">
                <a16:creationId xmlns:a16="http://schemas.microsoft.com/office/drawing/2014/main" id="{31E7CE59-AC5C-41C2-8095-2135ABFEF756}"/>
              </a:ext>
            </a:extLst>
          </p:cNvPr>
          <p:cNvSpPr txBox="1">
            <a:spLocks/>
          </p:cNvSpPr>
          <p:nvPr/>
        </p:nvSpPr>
        <p:spPr>
          <a:xfrm>
            <a:off x="275304" y="1016894"/>
            <a:ext cx="8701548" cy="44891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559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dirty="0">
                <a:solidFill>
                  <a:schemeClr val="tx1"/>
                </a:solidFill>
              </a:rPr>
              <a:t>The Natural Resources Conservation Service (NRCS) is a federal agency within the U.S. Department of Agriculture that works with private landowners and operators, through voluntary conservation, to promote productive and sustainable lands.</a:t>
            </a:r>
          </a:p>
        </p:txBody>
      </p:sp>
    </p:spTree>
    <p:extLst>
      <p:ext uri="{BB962C8B-B14F-4D97-AF65-F5344CB8AC3E}">
        <p14:creationId xmlns:p14="http://schemas.microsoft.com/office/powerpoint/2010/main" val="2133670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F2B41B-7DE7-4DFB-A2E1-AA198D36C7E2}"/>
              </a:ext>
            </a:extLst>
          </p:cNvPr>
          <p:cNvSpPr txBox="1">
            <a:spLocks/>
          </p:cNvSpPr>
          <p:nvPr/>
        </p:nvSpPr>
        <p:spPr>
          <a:xfrm>
            <a:off x="518510" y="4809865"/>
            <a:ext cx="4850610" cy="104540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dirty="0">
                <a:solidFill>
                  <a:schemeClr val="tx1"/>
                </a:solidFill>
              </a:rPr>
              <a:t>Erosion Control Practice Examples	</a:t>
            </a:r>
          </a:p>
        </p:txBody>
      </p:sp>
      <p:sp>
        <p:nvSpPr>
          <p:cNvPr id="9" name="TextBox 8">
            <a:extLst>
              <a:ext uri="{FF2B5EF4-FFF2-40B4-BE49-F238E27FC236}">
                <a16:creationId xmlns:a16="http://schemas.microsoft.com/office/drawing/2014/main" id="{B5103E7B-85D2-4EA5-899B-F20B90C61903}"/>
              </a:ext>
            </a:extLst>
          </p:cNvPr>
          <p:cNvSpPr txBox="1"/>
          <p:nvPr/>
        </p:nvSpPr>
        <p:spPr>
          <a:xfrm>
            <a:off x="1975858" y="5399039"/>
            <a:ext cx="250154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Contour Farming</a:t>
            </a:r>
          </a:p>
        </p:txBody>
      </p:sp>
      <p:sp>
        <p:nvSpPr>
          <p:cNvPr id="11" name="TextBox 10">
            <a:extLst>
              <a:ext uri="{FF2B5EF4-FFF2-40B4-BE49-F238E27FC236}">
                <a16:creationId xmlns:a16="http://schemas.microsoft.com/office/drawing/2014/main" id="{D211979D-93EA-43EE-8AE5-D7A31673AC5E}"/>
              </a:ext>
            </a:extLst>
          </p:cNvPr>
          <p:cNvSpPr txBox="1"/>
          <p:nvPr/>
        </p:nvSpPr>
        <p:spPr>
          <a:xfrm>
            <a:off x="1975858" y="5855073"/>
            <a:ext cx="3132169"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Stripcrop</a:t>
            </a:r>
            <a:r>
              <a:rPr lang="en-US" sz="2000" dirty="0">
                <a:latin typeface="Arial" panose="020B0604020202020204" pitchFamily="34" charset="0"/>
                <a:cs typeface="Arial" panose="020B0604020202020204" pitchFamily="34" charset="0"/>
              </a:rPr>
              <a:t> and Terraces</a:t>
            </a:r>
          </a:p>
        </p:txBody>
      </p:sp>
      <p:pic>
        <p:nvPicPr>
          <p:cNvPr id="6" name="Picture 5" descr="A picture containing grass, outdoor, field, green&#10;&#10;Description automatically generated">
            <a:extLst>
              <a:ext uri="{FF2B5EF4-FFF2-40B4-BE49-F238E27FC236}">
                <a16:creationId xmlns:a16="http://schemas.microsoft.com/office/drawing/2014/main" id="{CEA6FE2A-321D-0FE7-FAFB-5E1E5C8AFA43}"/>
              </a:ext>
            </a:extLst>
          </p:cNvPr>
          <p:cNvPicPr>
            <a:picLocks noChangeAspect="1"/>
          </p:cNvPicPr>
          <p:nvPr/>
        </p:nvPicPr>
        <p:blipFill>
          <a:blip r:embed="rId3"/>
          <a:stretch>
            <a:fillRect/>
          </a:stretch>
        </p:blipFill>
        <p:spPr>
          <a:xfrm>
            <a:off x="189186" y="1002927"/>
            <a:ext cx="4684888" cy="3033045"/>
          </a:xfrm>
          <a:prstGeom prst="rect">
            <a:avLst/>
          </a:prstGeom>
        </p:spPr>
      </p:pic>
      <p:pic>
        <p:nvPicPr>
          <p:cNvPr id="12" name="Picture 11" descr="A picture containing tree, outdoor, grass, ground&#10;&#10;Description automatically generated">
            <a:extLst>
              <a:ext uri="{FF2B5EF4-FFF2-40B4-BE49-F238E27FC236}">
                <a16:creationId xmlns:a16="http://schemas.microsoft.com/office/drawing/2014/main" id="{0E6995FF-0370-88FD-482B-839B02392424}"/>
              </a:ext>
            </a:extLst>
          </p:cNvPr>
          <p:cNvPicPr>
            <a:picLocks noChangeAspect="1"/>
          </p:cNvPicPr>
          <p:nvPr/>
        </p:nvPicPr>
        <p:blipFill>
          <a:blip r:embed="rId4"/>
          <a:stretch>
            <a:fillRect/>
          </a:stretch>
        </p:blipFill>
        <p:spPr>
          <a:xfrm>
            <a:off x="4874074" y="949565"/>
            <a:ext cx="4115209" cy="3086407"/>
          </a:xfrm>
          <a:prstGeom prst="rect">
            <a:avLst/>
          </a:prstGeom>
        </p:spPr>
      </p:pic>
    </p:spTree>
    <p:extLst>
      <p:ext uri="{BB962C8B-B14F-4D97-AF65-F5344CB8AC3E}">
        <p14:creationId xmlns:p14="http://schemas.microsoft.com/office/powerpoint/2010/main" val="1957173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F2B41B-7DE7-4DFB-A2E1-AA198D36C7E2}"/>
              </a:ext>
            </a:extLst>
          </p:cNvPr>
          <p:cNvSpPr txBox="1">
            <a:spLocks/>
          </p:cNvSpPr>
          <p:nvPr/>
        </p:nvSpPr>
        <p:spPr>
          <a:xfrm>
            <a:off x="288861" y="4605481"/>
            <a:ext cx="5560145" cy="104540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dirty="0">
                <a:solidFill>
                  <a:schemeClr val="tx1"/>
                </a:solidFill>
              </a:rPr>
              <a:t>Gully Erosion Control Practice Examples	</a:t>
            </a:r>
          </a:p>
        </p:txBody>
      </p:sp>
      <p:sp>
        <p:nvSpPr>
          <p:cNvPr id="9" name="TextBox 8">
            <a:extLst>
              <a:ext uri="{FF2B5EF4-FFF2-40B4-BE49-F238E27FC236}">
                <a16:creationId xmlns:a16="http://schemas.microsoft.com/office/drawing/2014/main" id="{B5103E7B-85D2-4EA5-899B-F20B90C61903}"/>
              </a:ext>
            </a:extLst>
          </p:cNvPr>
          <p:cNvSpPr txBox="1"/>
          <p:nvPr/>
        </p:nvSpPr>
        <p:spPr>
          <a:xfrm>
            <a:off x="507999" y="5128184"/>
            <a:ext cx="3802993"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Diversion</a:t>
            </a:r>
          </a:p>
          <a:p>
            <a:r>
              <a:rPr lang="en-US" sz="2000" dirty="0">
                <a:latin typeface="Arial" panose="020B0604020202020204" pitchFamily="34" charset="0"/>
                <a:cs typeface="Arial" panose="020B0604020202020204" pitchFamily="34" charset="0"/>
              </a:rPr>
              <a:t>Grassed Waterway</a:t>
            </a:r>
          </a:p>
          <a:p>
            <a:r>
              <a:rPr lang="en-US" sz="2000" dirty="0">
                <a:latin typeface="Arial" panose="020B0604020202020204" pitchFamily="34" charset="0"/>
                <a:cs typeface="Arial" panose="020B0604020202020204" pitchFamily="34" charset="0"/>
              </a:rPr>
              <a:t>Stone Lined Waterway</a:t>
            </a:r>
          </a:p>
          <a:p>
            <a:r>
              <a:rPr lang="en-US" sz="2000" dirty="0">
                <a:latin typeface="Arial" panose="020B0604020202020204" pitchFamily="34" charset="0"/>
                <a:cs typeface="Arial" panose="020B0604020202020204" pitchFamily="34" charset="0"/>
              </a:rPr>
              <a:t>Water Control Structure</a:t>
            </a:r>
          </a:p>
        </p:txBody>
      </p:sp>
      <p:pic>
        <p:nvPicPr>
          <p:cNvPr id="6" name="Picture 5" descr="A grassy field with trees in the background&#10;&#10;Description automatically generated with medium confidence">
            <a:extLst>
              <a:ext uri="{FF2B5EF4-FFF2-40B4-BE49-F238E27FC236}">
                <a16:creationId xmlns:a16="http://schemas.microsoft.com/office/drawing/2014/main" id="{3A05AE29-C58F-1A65-0B9D-2BE718D41794}"/>
              </a:ext>
            </a:extLst>
          </p:cNvPr>
          <p:cNvPicPr>
            <a:picLocks noChangeAspect="1"/>
          </p:cNvPicPr>
          <p:nvPr/>
        </p:nvPicPr>
        <p:blipFill>
          <a:blip r:embed="rId3"/>
          <a:stretch>
            <a:fillRect/>
          </a:stretch>
        </p:blipFill>
        <p:spPr>
          <a:xfrm>
            <a:off x="89337" y="1086507"/>
            <a:ext cx="4221655" cy="3166241"/>
          </a:xfrm>
          <a:prstGeom prst="rect">
            <a:avLst/>
          </a:prstGeom>
        </p:spPr>
      </p:pic>
      <p:pic>
        <p:nvPicPr>
          <p:cNvPr id="12" name="Picture 11" descr="A picture containing outdoor, grass, ground, nature&#10;&#10;Description automatically generated">
            <a:extLst>
              <a:ext uri="{FF2B5EF4-FFF2-40B4-BE49-F238E27FC236}">
                <a16:creationId xmlns:a16="http://schemas.microsoft.com/office/drawing/2014/main" id="{0709F992-0A34-7502-5865-EA02A05DAB8D}"/>
              </a:ext>
            </a:extLst>
          </p:cNvPr>
          <p:cNvPicPr>
            <a:picLocks noChangeAspect="1"/>
          </p:cNvPicPr>
          <p:nvPr/>
        </p:nvPicPr>
        <p:blipFill>
          <a:blip r:embed="rId4"/>
          <a:stretch>
            <a:fillRect/>
          </a:stretch>
        </p:blipFill>
        <p:spPr>
          <a:xfrm>
            <a:off x="4572000" y="1086507"/>
            <a:ext cx="4362697" cy="3272023"/>
          </a:xfrm>
          <a:prstGeom prst="rect">
            <a:avLst/>
          </a:prstGeom>
        </p:spPr>
      </p:pic>
    </p:spTree>
    <p:extLst>
      <p:ext uri="{BB962C8B-B14F-4D97-AF65-F5344CB8AC3E}">
        <p14:creationId xmlns:p14="http://schemas.microsoft.com/office/powerpoint/2010/main" val="3148393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F2B41B-7DE7-4DFB-A2E1-AA198D36C7E2}"/>
              </a:ext>
            </a:extLst>
          </p:cNvPr>
          <p:cNvSpPr txBox="1">
            <a:spLocks/>
          </p:cNvSpPr>
          <p:nvPr/>
        </p:nvSpPr>
        <p:spPr>
          <a:xfrm>
            <a:off x="498277" y="4986696"/>
            <a:ext cx="7625429" cy="104540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dirty="0">
                <a:solidFill>
                  <a:schemeClr val="tx1"/>
                </a:solidFill>
              </a:rPr>
              <a:t>Streambank Erosion Control Practice Examples	</a:t>
            </a:r>
          </a:p>
        </p:txBody>
      </p:sp>
      <p:sp>
        <p:nvSpPr>
          <p:cNvPr id="9" name="TextBox 8">
            <a:extLst>
              <a:ext uri="{FF2B5EF4-FFF2-40B4-BE49-F238E27FC236}">
                <a16:creationId xmlns:a16="http://schemas.microsoft.com/office/drawing/2014/main" id="{B5103E7B-85D2-4EA5-899B-F20B90C61903}"/>
              </a:ext>
            </a:extLst>
          </p:cNvPr>
          <p:cNvSpPr txBox="1"/>
          <p:nvPr/>
        </p:nvSpPr>
        <p:spPr>
          <a:xfrm>
            <a:off x="507999" y="5475025"/>
            <a:ext cx="3802993"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Riparian Buffer</a:t>
            </a:r>
          </a:p>
          <a:p>
            <a:r>
              <a:rPr lang="en-US" sz="2000" dirty="0">
                <a:latin typeface="Arial" panose="020B0604020202020204" pitchFamily="34" charset="0"/>
                <a:cs typeface="Arial" panose="020B0604020202020204" pitchFamily="34" charset="0"/>
              </a:rPr>
              <a:t>Streambank Stabilization</a:t>
            </a:r>
          </a:p>
          <a:p>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CAE8D22-B192-819B-9FA1-BE6FCBDAEF3B}"/>
              </a:ext>
            </a:extLst>
          </p:cNvPr>
          <p:cNvPicPr>
            <a:picLocks noChangeAspect="1"/>
          </p:cNvPicPr>
          <p:nvPr/>
        </p:nvPicPr>
        <p:blipFill>
          <a:blip r:embed="rId3"/>
          <a:stretch>
            <a:fillRect/>
          </a:stretch>
        </p:blipFill>
        <p:spPr>
          <a:xfrm>
            <a:off x="3089303" y="1039518"/>
            <a:ext cx="6054697" cy="3947178"/>
          </a:xfrm>
          <a:prstGeom prst="rect">
            <a:avLst/>
          </a:prstGeom>
        </p:spPr>
      </p:pic>
    </p:spTree>
    <p:extLst>
      <p:ext uri="{BB962C8B-B14F-4D97-AF65-F5344CB8AC3E}">
        <p14:creationId xmlns:p14="http://schemas.microsoft.com/office/powerpoint/2010/main" val="3634891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C93E30-F5AE-44A8-BDDA-5FF49AD0E4E2}"/>
              </a:ext>
            </a:extLst>
          </p:cNvPr>
          <p:cNvPicPr>
            <a:picLocks noChangeAspect="1"/>
          </p:cNvPicPr>
          <p:nvPr/>
        </p:nvPicPr>
        <p:blipFill rotWithShape="1">
          <a:blip r:embed="rId3"/>
          <a:srcRect t="4840" r="31637" b="37637"/>
          <a:stretch/>
        </p:blipFill>
        <p:spPr>
          <a:xfrm>
            <a:off x="5040465" y="4222758"/>
            <a:ext cx="4103535" cy="2589630"/>
          </a:xfrm>
          <a:prstGeom prst="rect">
            <a:avLst/>
          </a:prstGeom>
          <a:ln w="15875">
            <a:solidFill>
              <a:schemeClr val="tx1"/>
            </a:solidFill>
          </a:ln>
        </p:spPr>
      </p:pic>
      <p:pic>
        <p:nvPicPr>
          <p:cNvPr id="2" name="Picture 1">
            <a:extLst>
              <a:ext uri="{FF2B5EF4-FFF2-40B4-BE49-F238E27FC236}">
                <a16:creationId xmlns:a16="http://schemas.microsoft.com/office/drawing/2014/main" id="{4C6EF281-D4B6-432D-845E-6848CD9D8936}"/>
              </a:ext>
            </a:extLst>
          </p:cNvPr>
          <p:cNvPicPr>
            <a:picLocks noChangeAspect="1"/>
          </p:cNvPicPr>
          <p:nvPr/>
        </p:nvPicPr>
        <p:blipFill>
          <a:blip r:embed="rId4"/>
          <a:stretch>
            <a:fillRect/>
          </a:stretch>
        </p:blipFill>
        <p:spPr>
          <a:xfrm>
            <a:off x="400478" y="1060150"/>
            <a:ext cx="4223047" cy="3162607"/>
          </a:xfrm>
          <a:prstGeom prst="rect">
            <a:avLst/>
          </a:prstGeom>
          <a:ln w="15875">
            <a:solidFill>
              <a:schemeClr val="tx1"/>
            </a:solidFill>
          </a:ln>
        </p:spPr>
      </p:pic>
      <p:sp>
        <p:nvSpPr>
          <p:cNvPr id="3" name="TextBox 2">
            <a:extLst>
              <a:ext uri="{FF2B5EF4-FFF2-40B4-BE49-F238E27FC236}">
                <a16:creationId xmlns:a16="http://schemas.microsoft.com/office/drawing/2014/main" id="{C49E5622-5D96-4A57-8026-E1CA99A77A30}"/>
              </a:ext>
            </a:extLst>
          </p:cNvPr>
          <p:cNvSpPr txBox="1"/>
          <p:nvPr/>
        </p:nvSpPr>
        <p:spPr>
          <a:xfrm>
            <a:off x="400478" y="4769387"/>
            <a:ext cx="3899338"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Waste Storage Facility -Composted Bedded Pack</a:t>
            </a:r>
          </a:p>
          <a:p>
            <a:r>
              <a:rPr lang="en-US" sz="2000" dirty="0">
                <a:latin typeface="Arial" panose="020B0604020202020204" pitchFamily="34" charset="0"/>
                <a:cs typeface="Arial" panose="020B0604020202020204" pitchFamily="34" charset="0"/>
              </a:rPr>
              <a:t>Waste Storage – tank</a:t>
            </a:r>
          </a:p>
          <a:p>
            <a:r>
              <a:rPr lang="en-US" sz="2000" dirty="0">
                <a:latin typeface="Arial" panose="020B0604020202020204" pitchFamily="34" charset="0"/>
                <a:cs typeface="Arial" panose="020B0604020202020204" pitchFamily="34" charset="0"/>
              </a:rPr>
              <a:t>Compost Facility</a:t>
            </a:r>
          </a:p>
        </p:txBody>
      </p:sp>
      <p:sp>
        <p:nvSpPr>
          <p:cNvPr id="9" name="TextBox 8">
            <a:extLst>
              <a:ext uri="{FF2B5EF4-FFF2-40B4-BE49-F238E27FC236}">
                <a16:creationId xmlns:a16="http://schemas.microsoft.com/office/drawing/2014/main" id="{599340C5-6EEF-40B0-871A-9EF7347EE3EA}"/>
              </a:ext>
            </a:extLst>
          </p:cNvPr>
          <p:cNvSpPr txBox="1"/>
          <p:nvPr/>
        </p:nvSpPr>
        <p:spPr>
          <a:xfrm>
            <a:off x="400478" y="6091014"/>
            <a:ext cx="389933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Nutrient Management on Fields</a:t>
            </a:r>
          </a:p>
        </p:txBody>
      </p:sp>
      <p:pic>
        <p:nvPicPr>
          <p:cNvPr id="7" name="Picture 6" descr="A picture containing sky, outdoor, ground, grass&#10;&#10;Description automatically generated">
            <a:extLst>
              <a:ext uri="{FF2B5EF4-FFF2-40B4-BE49-F238E27FC236}">
                <a16:creationId xmlns:a16="http://schemas.microsoft.com/office/drawing/2014/main" id="{3421110D-6852-D231-390C-AACDED65D085}"/>
              </a:ext>
            </a:extLst>
          </p:cNvPr>
          <p:cNvPicPr>
            <a:picLocks noChangeAspect="1"/>
          </p:cNvPicPr>
          <p:nvPr/>
        </p:nvPicPr>
        <p:blipFill>
          <a:blip r:embed="rId5"/>
          <a:stretch>
            <a:fillRect/>
          </a:stretch>
        </p:blipFill>
        <p:spPr>
          <a:xfrm>
            <a:off x="4831879" y="1053938"/>
            <a:ext cx="4216810" cy="3162608"/>
          </a:xfrm>
          <a:prstGeom prst="rect">
            <a:avLst/>
          </a:prstGeom>
        </p:spPr>
      </p:pic>
      <p:sp>
        <p:nvSpPr>
          <p:cNvPr id="10" name="Title 1">
            <a:extLst>
              <a:ext uri="{FF2B5EF4-FFF2-40B4-BE49-F238E27FC236}">
                <a16:creationId xmlns:a16="http://schemas.microsoft.com/office/drawing/2014/main" id="{D6BA64CF-8C37-056E-3C32-68099CD9E22C}"/>
              </a:ext>
            </a:extLst>
          </p:cNvPr>
          <p:cNvSpPr txBox="1">
            <a:spLocks/>
          </p:cNvSpPr>
          <p:nvPr/>
        </p:nvSpPr>
        <p:spPr>
          <a:xfrm>
            <a:off x="288861" y="4246684"/>
            <a:ext cx="5560145" cy="104540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dirty="0">
                <a:solidFill>
                  <a:schemeClr val="tx1"/>
                </a:solidFill>
              </a:rPr>
              <a:t>Waste Storage Practice Examples	</a:t>
            </a:r>
          </a:p>
        </p:txBody>
      </p:sp>
    </p:spTree>
    <p:extLst>
      <p:ext uri="{BB962C8B-B14F-4D97-AF65-F5344CB8AC3E}">
        <p14:creationId xmlns:p14="http://schemas.microsoft.com/office/powerpoint/2010/main" val="378623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331C34-FB1F-40BE-9591-BA9BB0961E0D}"/>
              </a:ext>
            </a:extLst>
          </p:cNvPr>
          <p:cNvPicPr>
            <a:picLocks noChangeAspect="1"/>
          </p:cNvPicPr>
          <p:nvPr/>
        </p:nvPicPr>
        <p:blipFill>
          <a:blip r:embed="rId3"/>
          <a:stretch>
            <a:fillRect/>
          </a:stretch>
        </p:blipFill>
        <p:spPr>
          <a:xfrm>
            <a:off x="240194" y="1041300"/>
            <a:ext cx="3843898" cy="2875676"/>
          </a:xfrm>
          <a:prstGeom prst="rect">
            <a:avLst/>
          </a:prstGeom>
          <a:ln w="15875">
            <a:solidFill>
              <a:schemeClr val="tx1"/>
            </a:solidFill>
          </a:ln>
        </p:spPr>
      </p:pic>
      <p:sp>
        <p:nvSpPr>
          <p:cNvPr id="2" name="TextBox 1">
            <a:extLst>
              <a:ext uri="{FF2B5EF4-FFF2-40B4-BE49-F238E27FC236}">
                <a16:creationId xmlns:a16="http://schemas.microsoft.com/office/drawing/2014/main" id="{EA507462-2FB4-450E-8AC0-28EA4FA88913}"/>
              </a:ext>
            </a:extLst>
          </p:cNvPr>
          <p:cNvSpPr txBox="1"/>
          <p:nvPr/>
        </p:nvSpPr>
        <p:spPr>
          <a:xfrm>
            <a:off x="5153126" y="5039564"/>
            <a:ext cx="2308645" cy="784830"/>
          </a:xfrm>
          <a:prstGeom prst="rect">
            <a:avLst/>
          </a:prstGeom>
          <a:noFill/>
        </p:spPr>
        <p:txBody>
          <a:bodyPr wrap="none" rtlCol="0">
            <a:spAutoFit/>
          </a:bodyPr>
          <a:lstStyle/>
          <a:p>
            <a:pPr>
              <a:spcBef>
                <a:spcPts val="600"/>
              </a:spcBef>
            </a:pPr>
            <a:r>
              <a:rPr lang="en-US" sz="2000" dirty="0">
                <a:latin typeface="Arial" panose="020B0604020202020204" pitchFamily="34" charset="0"/>
                <a:cs typeface="Arial" panose="020B0604020202020204" pitchFamily="34" charset="0"/>
              </a:rPr>
              <a:t>Rotational Grazing</a:t>
            </a:r>
          </a:p>
          <a:p>
            <a:pPr>
              <a:spcBef>
                <a:spcPts val="600"/>
              </a:spcBef>
            </a:pPr>
            <a:r>
              <a:rPr lang="en-US" sz="2000" dirty="0">
                <a:latin typeface="Arial" panose="020B0604020202020204" pitchFamily="34" charset="0"/>
                <a:cs typeface="Arial" panose="020B0604020202020204" pitchFamily="34" charset="0"/>
              </a:rPr>
              <a:t>Fencing</a:t>
            </a:r>
          </a:p>
        </p:txBody>
      </p:sp>
      <p:pic>
        <p:nvPicPr>
          <p:cNvPr id="3" name="Picture 2">
            <a:extLst>
              <a:ext uri="{FF2B5EF4-FFF2-40B4-BE49-F238E27FC236}">
                <a16:creationId xmlns:a16="http://schemas.microsoft.com/office/drawing/2014/main" id="{3C5A3365-1527-4C34-B94E-5956A012B192}"/>
              </a:ext>
            </a:extLst>
          </p:cNvPr>
          <p:cNvPicPr>
            <a:picLocks noChangeAspect="1"/>
          </p:cNvPicPr>
          <p:nvPr/>
        </p:nvPicPr>
        <p:blipFill>
          <a:blip r:embed="rId4"/>
          <a:stretch>
            <a:fillRect/>
          </a:stretch>
        </p:blipFill>
        <p:spPr>
          <a:xfrm>
            <a:off x="240194" y="4410379"/>
            <a:ext cx="4426080" cy="2267909"/>
          </a:xfrm>
          <a:prstGeom prst="rect">
            <a:avLst/>
          </a:prstGeom>
        </p:spPr>
      </p:pic>
      <p:sp>
        <p:nvSpPr>
          <p:cNvPr id="4" name="Title 1">
            <a:extLst>
              <a:ext uri="{FF2B5EF4-FFF2-40B4-BE49-F238E27FC236}">
                <a16:creationId xmlns:a16="http://schemas.microsoft.com/office/drawing/2014/main" id="{F1CD43D1-06EF-54C0-D426-0FFA99AA9967}"/>
              </a:ext>
            </a:extLst>
          </p:cNvPr>
          <p:cNvSpPr txBox="1">
            <a:spLocks/>
          </p:cNvSpPr>
          <p:nvPr/>
        </p:nvSpPr>
        <p:spPr>
          <a:xfrm>
            <a:off x="4762108" y="4642494"/>
            <a:ext cx="4302486" cy="104540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dirty="0">
                <a:solidFill>
                  <a:schemeClr val="tx1"/>
                </a:solidFill>
              </a:rPr>
              <a:t>Pasture Practice Examples	</a:t>
            </a:r>
          </a:p>
        </p:txBody>
      </p:sp>
      <p:pic>
        <p:nvPicPr>
          <p:cNvPr id="6" name="Picture 5" descr="A herd of cows grazing&#10;&#10;Description automatically generated with low confidence">
            <a:extLst>
              <a:ext uri="{FF2B5EF4-FFF2-40B4-BE49-F238E27FC236}">
                <a16:creationId xmlns:a16="http://schemas.microsoft.com/office/drawing/2014/main" id="{95D7C83D-75F1-B61F-8CEB-E2F6BE6EA54E}"/>
              </a:ext>
            </a:extLst>
          </p:cNvPr>
          <p:cNvPicPr>
            <a:picLocks noChangeAspect="1"/>
          </p:cNvPicPr>
          <p:nvPr/>
        </p:nvPicPr>
        <p:blipFill>
          <a:blip r:embed="rId5"/>
          <a:stretch>
            <a:fillRect/>
          </a:stretch>
        </p:blipFill>
        <p:spPr>
          <a:xfrm>
            <a:off x="4523523" y="1004576"/>
            <a:ext cx="4541071" cy="3405803"/>
          </a:xfrm>
          <a:prstGeom prst="rect">
            <a:avLst/>
          </a:prstGeom>
        </p:spPr>
      </p:pic>
    </p:spTree>
    <p:extLst>
      <p:ext uri="{BB962C8B-B14F-4D97-AF65-F5344CB8AC3E}">
        <p14:creationId xmlns:p14="http://schemas.microsoft.com/office/powerpoint/2010/main" val="3587793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07462-2FB4-450E-8AC0-28EA4FA88913}"/>
              </a:ext>
            </a:extLst>
          </p:cNvPr>
          <p:cNvSpPr txBox="1"/>
          <p:nvPr/>
        </p:nvSpPr>
        <p:spPr>
          <a:xfrm>
            <a:off x="5153126" y="5039564"/>
            <a:ext cx="2239716" cy="1554272"/>
          </a:xfrm>
          <a:prstGeom prst="rect">
            <a:avLst/>
          </a:prstGeom>
          <a:noFill/>
        </p:spPr>
        <p:txBody>
          <a:bodyPr wrap="none" rtlCol="0">
            <a:spAutoFit/>
          </a:bodyPr>
          <a:lstStyle/>
          <a:p>
            <a:pPr>
              <a:spcBef>
                <a:spcPts val="600"/>
              </a:spcBef>
            </a:pPr>
            <a:r>
              <a:rPr lang="en-US" sz="2000" dirty="0">
                <a:latin typeface="Arial" panose="020B0604020202020204" pitchFamily="34" charset="0"/>
                <a:cs typeface="Arial" panose="020B0604020202020204" pitchFamily="34" charset="0"/>
              </a:rPr>
              <a:t>Animal Trails</a:t>
            </a:r>
          </a:p>
          <a:p>
            <a:pPr>
              <a:spcBef>
                <a:spcPts val="600"/>
              </a:spcBef>
            </a:pPr>
            <a:r>
              <a:rPr lang="en-US" sz="2000" dirty="0">
                <a:latin typeface="Arial" panose="020B0604020202020204" pitchFamily="34" charset="0"/>
                <a:cs typeface="Arial" panose="020B0604020202020204" pitchFamily="34" charset="0"/>
              </a:rPr>
              <a:t>Fencing</a:t>
            </a:r>
          </a:p>
          <a:p>
            <a:pPr>
              <a:spcBef>
                <a:spcPts val="600"/>
              </a:spcBef>
            </a:pPr>
            <a:r>
              <a:rPr lang="en-US" sz="2000" dirty="0">
                <a:latin typeface="Arial" panose="020B0604020202020204" pitchFamily="34" charset="0"/>
                <a:cs typeface="Arial" panose="020B0604020202020204" pitchFamily="34" charset="0"/>
              </a:rPr>
              <a:t>Livestock Pipeline</a:t>
            </a:r>
          </a:p>
          <a:p>
            <a:pPr>
              <a:spcBef>
                <a:spcPts val="600"/>
              </a:spcBef>
            </a:pPr>
            <a:r>
              <a:rPr lang="en-US" sz="2000" dirty="0">
                <a:latin typeface="Arial" panose="020B0604020202020204" pitchFamily="34" charset="0"/>
                <a:cs typeface="Arial" panose="020B0604020202020204" pitchFamily="34" charset="0"/>
              </a:rPr>
              <a:t>Watering Facility</a:t>
            </a:r>
          </a:p>
        </p:txBody>
      </p:sp>
      <p:sp>
        <p:nvSpPr>
          <p:cNvPr id="4" name="Title 1">
            <a:extLst>
              <a:ext uri="{FF2B5EF4-FFF2-40B4-BE49-F238E27FC236}">
                <a16:creationId xmlns:a16="http://schemas.microsoft.com/office/drawing/2014/main" id="{F1CD43D1-06EF-54C0-D426-0FFA99AA9967}"/>
              </a:ext>
            </a:extLst>
          </p:cNvPr>
          <p:cNvSpPr txBox="1">
            <a:spLocks/>
          </p:cNvSpPr>
          <p:nvPr/>
        </p:nvSpPr>
        <p:spPr>
          <a:xfrm>
            <a:off x="4762108" y="4642494"/>
            <a:ext cx="4302486" cy="104540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dirty="0">
                <a:solidFill>
                  <a:schemeClr val="tx1"/>
                </a:solidFill>
              </a:rPr>
              <a:t>Pasture Practice Examples	</a:t>
            </a:r>
          </a:p>
        </p:txBody>
      </p:sp>
      <p:pic>
        <p:nvPicPr>
          <p:cNvPr id="7" name="Picture 6" descr="A herd of cows in a fenced in pasture&#10;&#10;Description automatically generated with medium confidence">
            <a:extLst>
              <a:ext uri="{FF2B5EF4-FFF2-40B4-BE49-F238E27FC236}">
                <a16:creationId xmlns:a16="http://schemas.microsoft.com/office/drawing/2014/main" id="{C71E38D7-F048-7F1F-9F8D-AF0EC7F20256}"/>
              </a:ext>
            </a:extLst>
          </p:cNvPr>
          <p:cNvPicPr>
            <a:picLocks noChangeAspect="1"/>
          </p:cNvPicPr>
          <p:nvPr/>
        </p:nvPicPr>
        <p:blipFill>
          <a:blip r:embed="rId3"/>
          <a:stretch>
            <a:fillRect/>
          </a:stretch>
        </p:blipFill>
        <p:spPr>
          <a:xfrm>
            <a:off x="4750629" y="905697"/>
            <a:ext cx="4313965" cy="3227932"/>
          </a:xfrm>
          <a:prstGeom prst="rect">
            <a:avLst/>
          </a:prstGeom>
        </p:spPr>
      </p:pic>
      <p:pic>
        <p:nvPicPr>
          <p:cNvPr id="9" name="Picture 8" descr="A picture containing grass, outdoor, field, fence&#10;&#10;Description automatically generated">
            <a:extLst>
              <a:ext uri="{FF2B5EF4-FFF2-40B4-BE49-F238E27FC236}">
                <a16:creationId xmlns:a16="http://schemas.microsoft.com/office/drawing/2014/main" id="{0EA9EAEA-0533-A9D9-6DD0-8D48A62DC937}"/>
              </a:ext>
            </a:extLst>
          </p:cNvPr>
          <p:cNvPicPr>
            <a:picLocks noChangeAspect="1"/>
          </p:cNvPicPr>
          <p:nvPr/>
        </p:nvPicPr>
        <p:blipFill>
          <a:blip r:embed="rId4"/>
          <a:stretch>
            <a:fillRect/>
          </a:stretch>
        </p:blipFill>
        <p:spPr>
          <a:xfrm>
            <a:off x="79406" y="905697"/>
            <a:ext cx="4572000" cy="3060595"/>
          </a:xfrm>
          <a:prstGeom prst="rect">
            <a:avLst/>
          </a:prstGeom>
        </p:spPr>
      </p:pic>
      <p:pic>
        <p:nvPicPr>
          <p:cNvPr id="12" name="Picture 11" descr="A picture containing grass, outdoor, tree, field&#10;&#10;Description automatically generated">
            <a:extLst>
              <a:ext uri="{FF2B5EF4-FFF2-40B4-BE49-F238E27FC236}">
                <a16:creationId xmlns:a16="http://schemas.microsoft.com/office/drawing/2014/main" id="{781D1A09-CDDA-1460-D1BC-CC4DAE027B6E}"/>
              </a:ext>
            </a:extLst>
          </p:cNvPr>
          <p:cNvPicPr>
            <a:picLocks noChangeAspect="1"/>
          </p:cNvPicPr>
          <p:nvPr/>
        </p:nvPicPr>
        <p:blipFill>
          <a:blip r:embed="rId5"/>
          <a:stretch>
            <a:fillRect/>
          </a:stretch>
        </p:blipFill>
        <p:spPr>
          <a:xfrm>
            <a:off x="240564" y="4222218"/>
            <a:ext cx="4249684" cy="2390447"/>
          </a:xfrm>
          <a:prstGeom prst="rect">
            <a:avLst/>
          </a:prstGeom>
        </p:spPr>
      </p:pic>
    </p:spTree>
    <p:extLst>
      <p:ext uri="{BB962C8B-B14F-4D97-AF65-F5344CB8AC3E}">
        <p14:creationId xmlns:p14="http://schemas.microsoft.com/office/powerpoint/2010/main" val="3333707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90CF26E-32BD-4FC1-A0BD-07E21B5D2E0B}"/>
              </a:ext>
            </a:extLst>
          </p:cNvPr>
          <p:cNvSpPr txBox="1"/>
          <p:nvPr/>
        </p:nvSpPr>
        <p:spPr>
          <a:xfrm>
            <a:off x="4341082" y="4885133"/>
            <a:ext cx="4802918" cy="1938992"/>
          </a:xfrm>
          <a:prstGeom prst="rect">
            <a:avLst/>
          </a:prstGeom>
          <a:noFill/>
        </p:spPr>
        <p:txBody>
          <a:bodyPr wrap="none" rtlCol="0">
            <a:spAutoFit/>
          </a:bodyPr>
          <a:lstStyle/>
          <a:p>
            <a:pPr>
              <a:spcBef>
                <a:spcPts val="600"/>
              </a:spcBef>
            </a:pPr>
            <a:r>
              <a:rPr lang="en-US" sz="2000" dirty="0">
                <a:latin typeface="Arial" panose="020B0604020202020204" pitchFamily="34" charset="0"/>
                <a:cs typeface="Arial" panose="020B0604020202020204" pitchFamily="34" charset="0"/>
              </a:rPr>
              <a:t>Early Successional Habitat Management</a:t>
            </a:r>
          </a:p>
          <a:p>
            <a:pPr>
              <a:spcBef>
                <a:spcPts val="600"/>
              </a:spcBef>
            </a:pPr>
            <a:r>
              <a:rPr lang="en-US" sz="2000" dirty="0">
                <a:latin typeface="Arial" panose="020B0604020202020204" pitchFamily="34" charset="0"/>
                <a:cs typeface="Arial" panose="020B0604020202020204" pitchFamily="34" charset="0"/>
              </a:rPr>
              <a:t>Timber Stand Improvement</a:t>
            </a:r>
          </a:p>
          <a:p>
            <a:pPr>
              <a:spcBef>
                <a:spcPts val="600"/>
              </a:spcBef>
            </a:pPr>
            <a:r>
              <a:rPr lang="en-US" sz="2000" dirty="0">
                <a:latin typeface="Arial" panose="020B0604020202020204" pitchFamily="34" charset="0"/>
                <a:cs typeface="Arial" panose="020B0604020202020204" pitchFamily="34" charset="0"/>
              </a:rPr>
              <a:t>Forest Trails and Landings</a:t>
            </a:r>
          </a:p>
          <a:p>
            <a:pPr>
              <a:spcBef>
                <a:spcPts val="600"/>
              </a:spcBef>
            </a:pPr>
            <a:r>
              <a:rPr lang="en-US" sz="2000" dirty="0">
                <a:latin typeface="Arial" panose="020B0604020202020204" pitchFamily="34" charset="0"/>
                <a:cs typeface="Arial" panose="020B0604020202020204" pitchFamily="34" charset="0"/>
              </a:rPr>
              <a:t>Feather Edging</a:t>
            </a:r>
          </a:p>
          <a:p>
            <a:pPr>
              <a:spcBef>
                <a:spcPts val="600"/>
              </a:spcBef>
            </a:pPr>
            <a:endParaRPr lang="en-US" sz="20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5A8F70B-2922-446E-A2B6-C8A53332DB6A}"/>
              </a:ext>
            </a:extLst>
          </p:cNvPr>
          <p:cNvPicPr>
            <a:picLocks noChangeAspect="1"/>
          </p:cNvPicPr>
          <p:nvPr/>
        </p:nvPicPr>
        <p:blipFill>
          <a:blip r:embed="rId3"/>
          <a:stretch>
            <a:fillRect/>
          </a:stretch>
        </p:blipFill>
        <p:spPr>
          <a:xfrm>
            <a:off x="225652" y="994939"/>
            <a:ext cx="3729703" cy="2797276"/>
          </a:xfrm>
          <a:prstGeom prst="rect">
            <a:avLst/>
          </a:prstGeom>
          <a:ln w="15875">
            <a:solidFill>
              <a:schemeClr val="tx1"/>
            </a:solidFill>
          </a:ln>
        </p:spPr>
      </p:pic>
      <p:pic>
        <p:nvPicPr>
          <p:cNvPr id="2" name="Picture 1" descr="A picture containing tree, outdoor, grass, sky&#10;&#10;Description automatically generated">
            <a:extLst>
              <a:ext uri="{FF2B5EF4-FFF2-40B4-BE49-F238E27FC236}">
                <a16:creationId xmlns:a16="http://schemas.microsoft.com/office/drawing/2014/main" id="{C56B461B-DC03-250F-FA0F-954E747DA589}"/>
              </a:ext>
            </a:extLst>
          </p:cNvPr>
          <p:cNvPicPr>
            <a:picLocks noChangeAspect="1"/>
          </p:cNvPicPr>
          <p:nvPr/>
        </p:nvPicPr>
        <p:blipFill>
          <a:blip r:embed="rId4"/>
          <a:stretch>
            <a:fillRect/>
          </a:stretch>
        </p:blipFill>
        <p:spPr>
          <a:xfrm>
            <a:off x="4463845" y="1002383"/>
            <a:ext cx="3719776" cy="2789832"/>
          </a:xfrm>
          <a:prstGeom prst="rect">
            <a:avLst/>
          </a:prstGeom>
          <a:ln w="15875">
            <a:solidFill>
              <a:schemeClr val="tx1"/>
            </a:solidFill>
          </a:ln>
        </p:spPr>
      </p:pic>
      <p:pic>
        <p:nvPicPr>
          <p:cNvPr id="4" name="Picture 3" descr="A dirt path in the woods&#10;&#10;Description automatically generated with low confidence">
            <a:extLst>
              <a:ext uri="{FF2B5EF4-FFF2-40B4-BE49-F238E27FC236}">
                <a16:creationId xmlns:a16="http://schemas.microsoft.com/office/drawing/2014/main" id="{CC06EE10-7DDF-635C-E848-563C0B211B17}"/>
              </a:ext>
            </a:extLst>
          </p:cNvPr>
          <p:cNvPicPr>
            <a:picLocks noChangeAspect="1"/>
          </p:cNvPicPr>
          <p:nvPr/>
        </p:nvPicPr>
        <p:blipFill>
          <a:blip r:embed="rId5"/>
          <a:stretch>
            <a:fillRect/>
          </a:stretch>
        </p:blipFill>
        <p:spPr>
          <a:xfrm>
            <a:off x="225652" y="3875552"/>
            <a:ext cx="3955355" cy="2966516"/>
          </a:xfrm>
          <a:prstGeom prst="rect">
            <a:avLst/>
          </a:prstGeom>
        </p:spPr>
      </p:pic>
      <p:sp>
        <p:nvSpPr>
          <p:cNvPr id="5" name="Title 1">
            <a:extLst>
              <a:ext uri="{FF2B5EF4-FFF2-40B4-BE49-F238E27FC236}">
                <a16:creationId xmlns:a16="http://schemas.microsoft.com/office/drawing/2014/main" id="{EA7B9E43-3206-E64F-070A-B20F39640266}"/>
              </a:ext>
            </a:extLst>
          </p:cNvPr>
          <p:cNvSpPr txBox="1">
            <a:spLocks/>
          </p:cNvSpPr>
          <p:nvPr/>
        </p:nvSpPr>
        <p:spPr>
          <a:xfrm>
            <a:off x="4463845" y="4119790"/>
            <a:ext cx="4302486" cy="104540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dirty="0">
                <a:solidFill>
                  <a:schemeClr val="tx1"/>
                </a:solidFill>
              </a:rPr>
              <a:t>Forestry Practice Examples	</a:t>
            </a:r>
          </a:p>
        </p:txBody>
      </p:sp>
    </p:spTree>
    <p:extLst>
      <p:ext uri="{BB962C8B-B14F-4D97-AF65-F5344CB8AC3E}">
        <p14:creationId xmlns:p14="http://schemas.microsoft.com/office/powerpoint/2010/main" val="3540345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E16AE-A7B4-4A9D-A6BB-BC12FD516954}"/>
              </a:ext>
            </a:extLst>
          </p:cNvPr>
          <p:cNvPicPr>
            <a:picLocks noChangeAspect="1"/>
          </p:cNvPicPr>
          <p:nvPr/>
        </p:nvPicPr>
        <p:blipFill>
          <a:blip r:embed="rId3"/>
          <a:stretch>
            <a:fillRect/>
          </a:stretch>
        </p:blipFill>
        <p:spPr>
          <a:xfrm>
            <a:off x="5279776" y="4147768"/>
            <a:ext cx="3864224" cy="2710232"/>
          </a:xfrm>
          <a:prstGeom prst="rect">
            <a:avLst/>
          </a:prstGeom>
        </p:spPr>
      </p:pic>
      <p:pic>
        <p:nvPicPr>
          <p:cNvPr id="9" name="Picture 8">
            <a:extLst>
              <a:ext uri="{FF2B5EF4-FFF2-40B4-BE49-F238E27FC236}">
                <a16:creationId xmlns:a16="http://schemas.microsoft.com/office/drawing/2014/main" id="{1E514AAD-0F14-4650-8562-B212722D9DE8}"/>
              </a:ext>
            </a:extLst>
          </p:cNvPr>
          <p:cNvPicPr>
            <a:picLocks noChangeAspect="1"/>
          </p:cNvPicPr>
          <p:nvPr/>
        </p:nvPicPr>
        <p:blipFill>
          <a:blip r:embed="rId4"/>
          <a:stretch>
            <a:fillRect/>
          </a:stretch>
        </p:blipFill>
        <p:spPr>
          <a:xfrm>
            <a:off x="10161" y="911265"/>
            <a:ext cx="5269616" cy="3054245"/>
          </a:xfrm>
          <a:prstGeom prst="rect">
            <a:avLst/>
          </a:prstGeom>
        </p:spPr>
      </p:pic>
      <p:sp>
        <p:nvSpPr>
          <p:cNvPr id="10" name="TextBox 9">
            <a:extLst>
              <a:ext uri="{FF2B5EF4-FFF2-40B4-BE49-F238E27FC236}">
                <a16:creationId xmlns:a16="http://schemas.microsoft.com/office/drawing/2014/main" id="{390CF26E-32BD-4FC1-A0BD-07E21B5D2E0B}"/>
              </a:ext>
            </a:extLst>
          </p:cNvPr>
          <p:cNvSpPr txBox="1"/>
          <p:nvPr/>
        </p:nvSpPr>
        <p:spPr>
          <a:xfrm>
            <a:off x="1158240" y="4761246"/>
            <a:ext cx="2138727" cy="1554272"/>
          </a:xfrm>
          <a:prstGeom prst="rect">
            <a:avLst/>
          </a:prstGeom>
          <a:noFill/>
        </p:spPr>
        <p:txBody>
          <a:bodyPr wrap="none" rtlCol="0">
            <a:spAutoFit/>
          </a:bodyPr>
          <a:lstStyle/>
          <a:p>
            <a:pPr>
              <a:spcBef>
                <a:spcPts val="600"/>
              </a:spcBef>
            </a:pPr>
            <a:r>
              <a:rPr lang="en-US" sz="2000" dirty="0">
                <a:latin typeface="Arial" panose="020B0604020202020204" pitchFamily="34" charset="0"/>
                <a:cs typeface="Arial" panose="020B0604020202020204" pitchFamily="34" charset="0"/>
              </a:rPr>
              <a:t>Diversion </a:t>
            </a:r>
          </a:p>
          <a:p>
            <a:pPr>
              <a:spcBef>
                <a:spcPts val="600"/>
              </a:spcBef>
            </a:pPr>
            <a:r>
              <a:rPr lang="en-US" sz="2000" dirty="0">
                <a:latin typeface="Arial" panose="020B0604020202020204" pitchFamily="34" charset="0"/>
                <a:cs typeface="Arial" panose="020B0604020202020204" pitchFamily="34" charset="0"/>
              </a:rPr>
              <a:t>Hedgerow</a:t>
            </a:r>
          </a:p>
          <a:p>
            <a:pPr>
              <a:spcBef>
                <a:spcPts val="600"/>
              </a:spcBef>
            </a:pPr>
            <a:r>
              <a:rPr lang="en-US" sz="2000" dirty="0">
                <a:latin typeface="Arial" panose="020B0604020202020204" pitchFamily="34" charset="0"/>
                <a:cs typeface="Arial" panose="020B0604020202020204" pitchFamily="34" charset="0"/>
              </a:rPr>
              <a:t>Pollinator Habitat</a:t>
            </a:r>
          </a:p>
          <a:p>
            <a:pPr>
              <a:spcBef>
                <a:spcPts val="600"/>
              </a:spcBef>
            </a:pPr>
            <a:r>
              <a:rPr lang="en-US" sz="2000" dirty="0">
                <a:latin typeface="Arial" panose="020B0604020202020204" pitchFamily="34" charset="0"/>
                <a:cs typeface="Arial" panose="020B0604020202020204" pitchFamily="34" charset="0"/>
              </a:rPr>
              <a:t>Field Borders	</a:t>
            </a:r>
          </a:p>
        </p:txBody>
      </p:sp>
      <p:pic>
        <p:nvPicPr>
          <p:cNvPr id="2" name="Picture 1" descr="A picture containing sky, grass, tree, outdoor&#10;&#10;Description automatically generated">
            <a:extLst>
              <a:ext uri="{FF2B5EF4-FFF2-40B4-BE49-F238E27FC236}">
                <a16:creationId xmlns:a16="http://schemas.microsoft.com/office/drawing/2014/main" id="{933F32CE-4C0B-04C5-3848-5DF149FBC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4139" y="1069739"/>
            <a:ext cx="3729700" cy="2797276"/>
          </a:xfrm>
          <a:prstGeom prst="rect">
            <a:avLst/>
          </a:prstGeom>
          <a:ln w="12700">
            <a:solidFill>
              <a:schemeClr val="tx1"/>
            </a:solidFill>
          </a:ln>
        </p:spPr>
      </p:pic>
      <p:sp>
        <p:nvSpPr>
          <p:cNvPr id="5" name="Title 1">
            <a:extLst>
              <a:ext uri="{FF2B5EF4-FFF2-40B4-BE49-F238E27FC236}">
                <a16:creationId xmlns:a16="http://schemas.microsoft.com/office/drawing/2014/main" id="{2E74CC5B-C118-C4B7-5997-5951DC795D18}"/>
              </a:ext>
            </a:extLst>
          </p:cNvPr>
          <p:cNvSpPr txBox="1">
            <a:spLocks/>
          </p:cNvSpPr>
          <p:nvPr/>
        </p:nvSpPr>
        <p:spPr>
          <a:xfrm>
            <a:off x="710371" y="4238542"/>
            <a:ext cx="4302486" cy="104540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dirty="0">
                <a:solidFill>
                  <a:schemeClr val="tx1"/>
                </a:solidFill>
              </a:rPr>
              <a:t>Wildlife Practice Examples	</a:t>
            </a:r>
          </a:p>
        </p:txBody>
      </p:sp>
    </p:spTree>
    <p:extLst>
      <p:ext uri="{BB962C8B-B14F-4D97-AF65-F5344CB8AC3E}">
        <p14:creationId xmlns:p14="http://schemas.microsoft.com/office/powerpoint/2010/main" val="1493531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1D54-92E3-67A6-6F97-1A4B1762D3AA}"/>
              </a:ext>
            </a:extLst>
          </p:cNvPr>
          <p:cNvSpPr>
            <a:spLocks noGrp="1"/>
          </p:cNvSpPr>
          <p:nvPr>
            <p:ph type="title"/>
          </p:nvPr>
        </p:nvSpPr>
        <p:spPr>
          <a:xfrm>
            <a:off x="629841" y="987425"/>
            <a:ext cx="3437662" cy="4956175"/>
          </a:xfrm>
        </p:spPr>
        <p:txBody>
          <a:bodyPr>
            <a:normAutofit fontScale="90000"/>
          </a:bodyPr>
          <a:lstStyle/>
          <a:p>
            <a:r>
              <a:rPr lang="en-US" dirty="0"/>
              <a:t>There are over 120 practices available from which to develop a Conservation Plan.  Each one is designed to resolve a resource concern either alone or in concert with other practices.</a:t>
            </a:r>
          </a:p>
        </p:txBody>
      </p:sp>
      <p:pic>
        <p:nvPicPr>
          <p:cNvPr id="5" name="Picture 4">
            <a:extLst>
              <a:ext uri="{FF2B5EF4-FFF2-40B4-BE49-F238E27FC236}">
                <a16:creationId xmlns:a16="http://schemas.microsoft.com/office/drawing/2014/main" id="{570F02FA-4355-2857-5416-2D19856B2DC3}"/>
              </a:ext>
            </a:extLst>
          </p:cNvPr>
          <p:cNvPicPr>
            <a:picLocks noChangeAspect="1"/>
          </p:cNvPicPr>
          <p:nvPr/>
        </p:nvPicPr>
        <p:blipFill>
          <a:blip r:embed="rId2"/>
          <a:stretch>
            <a:fillRect/>
          </a:stretch>
        </p:blipFill>
        <p:spPr>
          <a:xfrm>
            <a:off x="4067503" y="1032620"/>
            <a:ext cx="5076496" cy="5825379"/>
          </a:xfrm>
          <a:prstGeom prst="rect">
            <a:avLst/>
          </a:prstGeom>
        </p:spPr>
      </p:pic>
    </p:spTree>
    <p:extLst>
      <p:ext uri="{BB962C8B-B14F-4D97-AF65-F5344CB8AC3E}">
        <p14:creationId xmlns:p14="http://schemas.microsoft.com/office/powerpoint/2010/main" val="161817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1DA790-BE00-4564-B299-25EE4816F45A}"/>
              </a:ext>
            </a:extLst>
          </p:cNvPr>
          <p:cNvPicPr>
            <a:picLocks noChangeAspect="1"/>
          </p:cNvPicPr>
          <p:nvPr/>
        </p:nvPicPr>
        <p:blipFill>
          <a:blip r:embed="rId3"/>
          <a:stretch>
            <a:fillRect/>
          </a:stretch>
        </p:blipFill>
        <p:spPr>
          <a:xfrm>
            <a:off x="4951040" y="2693538"/>
            <a:ext cx="3599176" cy="2395248"/>
          </a:xfrm>
          <a:prstGeom prst="rect">
            <a:avLst/>
          </a:prstGeom>
          <a:ln w="15875">
            <a:solidFill>
              <a:schemeClr val="tx1"/>
            </a:solidFill>
          </a:ln>
        </p:spPr>
      </p:pic>
      <p:sp>
        <p:nvSpPr>
          <p:cNvPr id="9" name="TextBox 8">
            <a:extLst>
              <a:ext uri="{FF2B5EF4-FFF2-40B4-BE49-F238E27FC236}">
                <a16:creationId xmlns:a16="http://schemas.microsoft.com/office/drawing/2014/main" id="{A7E45F89-2118-43D1-BDB3-EB44E71E1C85}"/>
              </a:ext>
            </a:extLst>
          </p:cNvPr>
          <p:cNvSpPr txBox="1"/>
          <p:nvPr/>
        </p:nvSpPr>
        <p:spPr>
          <a:xfrm>
            <a:off x="-3119" y="1960249"/>
            <a:ext cx="4820620" cy="4862870"/>
          </a:xfrm>
          <a:prstGeom prst="rect">
            <a:avLst/>
          </a:prstGeom>
          <a:noFill/>
        </p:spPr>
        <p:txBody>
          <a:bodyPr wrap="square">
            <a:spAutoFit/>
          </a:bodyPr>
          <a:lstStyle/>
          <a:p>
            <a:pPr marL="692150" indent="-342900">
              <a:spcBef>
                <a:spcPts val="60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Environmental Quality Assistance Program (EQIP)</a:t>
            </a:r>
          </a:p>
          <a:p>
            <a:pPr marL="692150" indent="-342900">
              <a:spcBef>
                <a:spcPts val="60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Agricultural Management Assistance Program (AMA)</a:t>
            </a:r>
          </a:p>
          <a:p>
            <a:pPr marL="692150" indent="-342900">
              <a:spcBef>
                <a:spcPts val="60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Conservation Stewardship program (CSP)</a:t>
            </a:r>
          </a:p>
          <a:p>
            <a:pPr marL="692150" indent="-342900">
              <a:spcBef>
                <a:spcPts val="60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Conservation Innovation Grants (CIG)</a:t>
            </a:r>
          </a:p>
          <a:p>
            <a:pPr marL="692150" indent="-342900">
              <a:spcBef>
                <a:spcPts val="60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Agricultural Conservation Easement Program (ACEP)</a:t>
            </a:r>
          </a:p>
          <a:p>
            <a:pPr marL="349250"/>
            <a:endParaRPr lang="en-US" sz="2000" b="1" dirty="0">
              <a:latin typeface="Arial" panose="020B0604020202020204" pitchFamily="34" charset="0"/>
              <a:cs typeface="Arial" panose="020B0604020202020204" pitchFamily="34" charset="0"/>
            </a:endParaRPr>
          </a:p>
          <a:p>
            <a:pPr marL="349250"/>
            <a:endParaRPr lang="en-US" sz="2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07798D8-F190-4100-A9F0-41072022C5A5}"/>
              </a:ext>
            </a:extLst>
          </p:cNvPr>
          <p:cNvSpPr txBox="1"/>
          <p:nvPr/>
        </p:nvSpPr>
        <p:spPr>
          <a:xfrm>
            <a:off x="328358" y="1186048"/>
            <a:ext cx="6059006" cy="400110"/>
          </a:xfrm>
          <a:prstGeom prst="rect">
            <a:avLst/>
          </a:prstGeom>
          <a:noFill/>
        </p:spPr>
        <p:txBody>
          <a:bodyPr wrap="square" rtlCol="0">
            <a:spAutoFit/>
          </a:bodyPr>
          <a:lstStyle/>
          <a:p>
            <a:r>
              <a:rPr lang="en-US" sz="2000" u="sng" dirty="0">
                <a:latin typeface="Arial" panose="020B0604020202020204" pitchFamily="34" charset="0"/>
                <a:cs typeface="Arial" panose="020B0604020202020204" pitchFamily="34" charset="0"/>
              </a:rPr>
              <a:t>Financial Assistance Programs</a:t>
            </a:r>
          </a:p>
        </p:txBody>
      </p:sp>
    </p:spTree>
    <p:extLst>
      <p:ext uri="{BB962C8B-B14F-4D97-AF65-F5344CB8AC3E}">
        <p14:creationId xmlns:p14="http://schemas.microsoft.com/office/powerpoint/2010/main" val="318587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ustbowl.jpg">
            <a:extLst>
              <a:ext uri="{FF2B5EF4-FFF2-40B4-BE49-F238E27FC236}">
                <a16:creationId xmlns:a16="http://schemas.microsoft.com/office/drawing/2014/main" id="{C53E1FC1-2774-4D32-928D-A5148CF6CC9C}"/>
              </a:ext>
            </a:extLst>
          </p:cNvPr>
          <p:cNvPicPr>
            <a:picLocks noChangeAspect="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37650" y="1342102"/>
            <a:ext cx="6027174" cy="321449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1D49F6F-0353-4646-8E13-47DEEFA78E61}"/>
              </a:ext>
            </a:extLst>
          </p:cNvPr>
          <p:cNvSpPr txBox="1"/>
          <p:nvPr/>
        </p:nvSpPr>
        <p:spPr>
          <a:xfrm>
            <a:off x="235972" y="4816745"/>
            <a:ext cx="7580005" cy="2262158"/>
          </a:xfrm>
          <a:prstGeom prst="rect">
            <a:avLst/>
          </a:prstGeom>
          <a:noFill/>
        </p:spPr>
        <p:txBody>
          <a:bodyPr wrap="square">
            <a:spAutoFit/>
          </a:bodyPr>
          <a:lstStyle/>
          <a:p>
            <a:pPr>
              <a:spcAft>
                <a:spcPts val="600"/>
              </a:spcAft>
            </a:pPr>
            <a:r>
              <a:rPr lang="en-US" sz="2000" dirty="0">
                <a:latin typeface="Arial" panose="020B0604020202020204" pitchFamily="34" charset="0"/>
                <a:cs typeface="Arial" panose="020B0604020202020204" pitchFamily="34" charset="0"/>
              </a:rPr>
              <a:t>The Soil Conservation Service (SCS) was created during the Dust Bowl in the 1930s to control soil erosion on farms.</a:t>
            </a:r>
          </a:p>
          <a:p>
            <a:pPr>
              <a:spcAft>
                <a:spcPts val="600"/>
              </a:spcAft>
            </a:pPr>
            <a:endParaRPr lang="en-US" sz="800" dirty="0">
              <a:latin typeface="Arial" panose="020B0604020202020204" pitchFamily="34" charset="0"/>
              <a:cs typeface="Arial" panose="020B0604020202020204" pitchFamily="34" charset="0"/>
            </a:endParaRPr>
          </a:p>
          <a:p>
            <a:pPr>
              <a:spcAft>
                <a:spcPts val="600"/>
              </a:spcAft>
            </a:pPr>
            <a:r>
              <a:rPr lang="en-US" sz="2000" dirty="0">
                <a:latin typeface="Arial" panose="020B0604020202020204" pitchFamily="34" charset="0"/>
                <a:cs typeface="Arial" panose="020B0604020202020204" pitchFamily="34" charset="0"/>
              </a:rPr>
              <a:t>In 1994, SCS became the Natural Resources Conservation Service (NRCS) &amp; now in addition to soil as a resource, also addresses; water, air, plants, animals, and energy on farms.</a:t>
            </a:r>
          </a:p>
          <a:p>
            <a:pPr>
              <a:buFont typeface="Arial" pitchFamily="34" charset="0"/>
              <a:buChar char="•"/>
            </a:pPr>
            <a:endParaRPr lang="en-US" dirty="0">
              <a:latin typeface="+mn-lt"/>
              <a:cs typeface="Arial" pitchFamily="34" charset="0"/>
            </a:endParaRPr>
          </a:p>
        </p:txBody>
      </p:sp>
      <p:sp>
        <p:nvSpPr>
          <p:cNvPr id="10" name="TextBox 9">
            <a:extLst>
              <a:ext uri="{FF2B5EF4-FFF2-40B4-BE49-F238E27FC236}">
                <a16:creationId xmlns:a16="http://schemas.microsoft.com/office/drawing/2014/main" id="{0BA1C7A3-0709-4051-AC6F-B460CBAA206C}"/>
              </a:ext>
            </a:extLst>
          </p:cNvPr>
          <p:cNvSpPr txBox="1"/>
          <p:nvPr/>
        </p:nvSpPr>
        <p:spPr>
          <a:xfrm>
            <a:off x="98989" y="843242"/>
            <a:ext cx="4650658"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Origin of NRCS</a:t>
            </a:r>
          </a:p>
        </p:txBody>
      </p:sp>
    </p:spTree>
    <p:extLst>
      <p:ext uri="{BB962C8B-B14F-4D97-AF65-F5344CB8AC3E}">
        <p14:creationId xmlns:p14="http://schemas.microsoft.com/office/powerpoint/2010/main" val="1330758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1F2B41B-7DE7-4DFB-A2E1-AA198D36C7E2}"/>
              </a:ext>
            </a:extLst>
          </p:cNvPr>
          <p:cNvSpPr txBox="1">
            <a:spLocks/>
          </p:cNvSpPr>
          <p:nvPr/>
        </p:nvSpPr>
        <p:spPr>
          <a:xfrm>
            <a:off x="384968" y="1411827"/>
            <a:ext cx="6628071" cy="1095928"/>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pPr>
              <a:lnSpc>
                <a:spcPct val="100000"/>
              </a:lnSpc>
            </a:pPr>
            <a:r>
              <a:rPr lang="en-US" sz="2400" b="1" dirty="0">
                <a:solidFill>
                  <a:schemeClr val="tx1"/>
                </a:solidFill>
              </a:rPr>
              <a:t>NRCS Program Eligibility</a:t>
            </a:r>
          </a:p>
        </p:txBody>
      </p:sp>
      <p:sp>
        <p:nvSpPr>
          <p:cNvPr id="11" name="TextBox 10">
            <a:extLst>
              <a:ext uri="{FF2B5EF4-FFF2-40B4-BE49-F238E27FC236}">
                <a16:creationId xmlns:a16="http://schemas.microsoft.com/office/drawing/2014/main" id="{9D640659-9A2C-4DA6-9E2F-35C2E5CE40EE}"/>
              </a:ext>
            </a:extLst>
          </p:cNvPr>
          <p:cNvSpPr txBox="1"/>
          <p:nvPr/>
        </p:nvSpPr>
        <p:spPr>
          <a:xfrm>
            <a:off x="4480560" y="3622830"/>
            <a:ext cx="4572000" cy="2062103"/>
          </a:xfrm>
          <a:prstGeom prst="rect">
            <a:avLst/>
          </a:prstGeom>
          <a:noFill/>
        </p:spPr>
        <p:txBody>
          <a:bodyPr wrap="square">
            <a:spAutoFit/>
          </a:bodyPr>
          <a:lstStyle/>
          <a:p>
            <a:pPr marL="108585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Participants must comply with Highly Erodible Land &amp; Wetland Compliance provisions</a:t>
            </a:r>
          </a:p>
          <a:p>
            <a:pPr marL="108585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Participants must be an entity with an interest in agriculture or forestry</a:t>
            </a:r>
          </a:p>
          <a:p>
            <a:pPr marL="108585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Participants must have control of the land involved for the term of the agreement</a:t>
            </a:r>
          </a:p>
        </p:txBody>
      </p:sp>
      <p:sp>
        <p:nvSpPr>
          <p:cNvPr id="8" name="TextBox 7">
            <a:extLst>
              <a:ext uri="{FF2B5EF4-FFF2-40B4-BE49-F238E27FC236}">
                <a16:creationId xmlns:a16="http://schemas.microsoft.com/office/drawing/2014/main" id="{BBC410D3-BB71-4EA4-BAB8-06C02DF25A8B}"/>
              </a:ext>
            </a:extLst>
          </p:cNvPr>
          <p:cNvSpPr txBox="1"/>
          <p:nvPr/>
        </p:nvSpPr>
        <p:spPr>
          <a:xfrm>
            <a:off x="384968" y="2191669"/>
            <a:ext cx="4593514" cy="2862322"/>
          </a:xfrm>
          <a:prstGeom prst="rect">
            <a:avLst/>
          </a:prstGeom>
          <a:noFill/>
        </p:spPr>
        <p:txBody>
          <a:bodyPr wrap="square">
            <a:spAutoFit/>
          </a:bodyPr>
          <a:lstStyle/>
          <a:p>
            <a:pPr marL="285750" indent="-285750">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Applicant Eligibility</a:t>
            </a:r>
            <a:br>
              <a:rPr lang="en-US" sz="2000" dirty="0">
                <a:effectLst/>
                <a:latin typeface="Arial" panose="020B0604020202020204" pitchFamily="34" charset="0"/>
                <a:ea typeface="Times New Roman" panose="02020603050405020304" pitchFamily="18" charset="0"/>
                <a:cs typeface="Arial" panose="020B0604020202020204" pitchFamily="34" charset="0"/>
              </a:rPr>
            </a:b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Land Eligibility</a:t>
            </a:r>
            <a:br>
              <a:rPr lang="en-US" sz="2000" dirty="0">
                <a:effectLst/>
                <a:latin typeface="Arial" panose="020B0604020202020204" pitchFamily="34" charset="0"/>
                <a:ea typeface="Times New Roman" panose="02020603050405020304" pitchFamily="18" charset="0"/>
                <a:cs typeface="Arial" panose="020B0604020202020204" pitchFamily="34" charset="0"/>
              </a:rPr>
            </a:b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Practice Eligibility</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At least one natural resource concern must be identified and addressed with an eligible conservation practice or activity.</a:t>
            </a:r>
            <a:endParaRPr lang="en-US"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7F0AD86-9133-4B48-BAC7-8F3655EFF521}"/>
              </a:ext>
            </a:extLst>
          </p:cNvPr>
          <p:cNvPicPr>
            <a:picLocks noChangeAspect="1"/>
          </p:cNvPicPr>
          <p:nvPr/>
        </p:nvPicPr>
        <p:blipFill>
          <a:blip r:embed="rId3"/>
          <a:stretch>
            <a:fillRect/>
          </a:stretch>
        </p:blipFill>
        <p:spPr>
          <a:xfrm>
            <a:off x="5444997" y="1046067"/>
            <a:ext cx="3464419" cy="2308324"/>
          </a:xfrm>
          <a:prstGeom prst="rect">
            <a:avLst/>
          </a:prstGeom>
        </p:spPr>
      </p:pic>
    </p:spTree>
    <p:extLst>
      <p:ext uri="{BB962C8B-B14F-4D97-AF65-F5344CB8AC3E}">
        <p14:creationId xmlns:p14="http://schemas.microsoft.com/office/powerpoint/2010/main" val="1200984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FB3D42-4761-4234-99A5-15CEA9AA3CFA}"/>
              </a:ext>
            </a:extLst>
          </p:cNvPr>
          <p:cNvSpPr txBox="1"/>
          <p:nvPr/>
        </p:nvSpPr>
        <p:spPr>
          <a:xfrm>
            <a:off x="309716" y="1138790"/>
            <a:ext cx="6936658" cy="52322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EQIP, AMA, CSP Program Timing</a:t>
            </a:r>
          </a:p>
        </p:txBody>
      </p:sp>
      <p:sp>
        <p:nvSpPr>
          <p:cNvPr id="12" name="TextBox 11">
            <a:extLst>
              <a:ext uri="{FF2B5EF4-FFF2-40B4-BE49-F238E27FC236}">
                <a16:creationId xmlns:a16="http://schemas.microsoft.com/office/drawing/2014/main" id="{E0469B1A-B1EC-48A9-AF2C-F7B9113F4425}"/>
              </a:ext>
            </a:extLst>
          </p:cNvPr>
          <p:cNvSpPr txBox="1"/>
          <p:nvPr/>
        </p:nvSpPr>
        <p:spPr>
          <a:xfrm>
            <a:off x="361863" y="4764797"/>
            <a:ext cx="1871989" cy="120032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NRCS ACCEPTS APPLICATIONS YEAR ROUND</a:t>
            </a:r>
          </a:p>
        </p:txBody>
      </p:sp>
      <p:sp>
        <p:nvSpPr>
          <p:cNvPr id="13" name="TextBox 12">
            <a:extLst>
              <a:ext uri="{FF2B5EF4-FFF2-40B4-BE49-F238E27FC236}">
                <a16:creationId xmlns:a16="http://schemas.microsoft.com/office/drawing/2014/main" id="{AB5789B8-2496-4FE8-AEC5-E251B52CAA82}"/>
              </a:ext>
            </a:extLst>
          </p:cNvPr>
          <p:cNvSpPr txBox="1"/>
          <p:nvPr/>
        </p:nvSpPr>
        <p:spPr>
          <a:xfrm>
            <a:off x="3350327" y="4685195"/>
            <a:ext cx="1871989"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APPLICATIONS ARE BATCHED IN THE FALL &amp; WINTER THEN RANKED *</a:t>
            </a:r>
          </a:p>
        </p:txBody>
      </p:sp>
      <p:sp>
        <p:nvSpPr>
          <p:cNvPr id="15" name="TextBox 14">
            <a:extLst>
              <a:ext uri="{FF2B5EF4-FFF2-40B4-BE49-F238E27FC236}">
                <a16:creationId xmlns:a16="http://schemas.microsoft.com/office/drawing/2014/main" id="{A27290F4-2FCE-4DFE-833A-8AE4A968174C}"/>
              </a:ext>
            </a:extLst>
          </p:cNvPr>
          <p:cNvSpPr txBox="1"/>
          <p:nvPr/>
        </p:nvSpPr>
        <p:spPr>
          <a:xfrm>
            <a:off x="6067805" y="4619603"/>
            <a:ext cx="2015613" cy="1477328"/>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CONTRACTS ARE OBLIGATED IN THE SPRING &amp; LATE SUMMER *</a:t>
            </a:r>
          </a:p>
        </p:txBody>
      </p:sp>
      <p:sp>
        <p:nvSpPr>
          <p:cNvPr id="16" name="TextBox 15">
            <a:extLst>
              <a:ext uri="{FF2B5EF4-FFF2-40B4-BE49-F238E27FC236}">
                <a16:creationId xmlns:a16="http://schemas.microsoft.com/office/drawing/2014/main" id="{AB829403-9103-4AC7-9F4B-F94A55A871C8}"/>
              </a:ext>
            </a:extLst>
          </p:cNvPr>
          <p:cNvSpPr txBox="1"/>
          <p:nvPr/>
        </p:nvSpPr>
        <p:spPr>
          <a:xfrm>
            <a:off x="364850" y="6162523"/>
            <a:ext cx="821412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*Often a second batch of funding is announced for some programs resulting in late summer contracts</a:t>
            </a:r>
          </a:p>
        </p:txBody>
      </p:sp>
      <p:sp>
        <p:nvSpPr>
          <p:cNvPr id="17" name="TextBox 16">
            <a:extLst>
              <a:ext uri="{FF2B5EF4-FFF2-40B4-BE49-F238E27FC236}">
                <a16:creationId xmlns:a16="http://schemas.microsoft.com/office/drawing/2014/main" id="{6485F67B-061E-4417-85BE-2689E4680705}"/>
              </a:ext>
            </a:extLst>
          </p:cNvPr>
          <p:cNvSpPr txBox="1"/>
          <p:nvPr/>
        </p:nvSpPr>
        <p:spPr>
          <a:xfrm>
            <a:off x="1235698" y="6501939"/>
            <a:ext cx="821412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NOW IS A GOOD TIME TO CONTACT FSA AND NRCS TO BEGIN THE PROCESS!</a:t>
            </a:r>
          </a:p>
        </p:txBody>
      </p:sp>
      <p:pic>
        <p:nvPicPr>
          <p:cNvPr id="5" name="Picture 4" descr="A person using a computer&#10;&#10;Description automatically generated with medium confidence">
            <a:extLst>
              <a:ext uri="{FF2B5EF4-FFF2-40B4-BE49-F238E27FC236}">
                <a16:creationId xmlns:a16="http://schemas.microsoft.com/office/drawing/2014/main" id="{0A964A10-0129-32BE-A7C8-D80C59B7E428}"/>
              </a:ext>
            </a:extLst>
          </p:cNvPr>
          <p:cNvPicPr>
            <a:picLocks noChangeAspect="1"/>
          </p:cNvPicPr>
          <p:nvPr/>
        </p:nvPicPr>
        <p:blipFill>
          <a:blip r:embed="rId3"/>
          <a:stretch>
            <a:fillRect/>
          </a:stretch>
        </p:blipFill>
        <p:spPr>
          <a:xfrm>
            <a:off x="649185" y="2119508"/>
            <a:ext cx="3325373" cy="2216691"/>
          </a:xfrm>
          <a:prstGeom prst="rect">
            <a:avLst/>
          </a:prstGeom>
        </p:spPr>
      </p:pic>
      <p:pic>
        <p:nvPicPr>
          <p:cNvPr id="11" name="Picture 10" descr="A group of people sitting at a table looking at a book&#10;&#10;Description automatically generated with low confidence">
            <a:extLst>
              <a:ext uri="{FF2B5EF4-FFF2-40B4-BE49-F238E27FC236}">
                <a16:creationId xmlns:a16="http://schemas.microsoft.com/office/drawing/2014/main" id="{DD857CC5-56C1-D471-6E23-46535E9F102A}"/>
              </a:ext>
            </a:extLst>
          </p:cNvPr>
          <p:cNvPicPr>
            <a:picLocks noChangeAspect="1"/>
          </p:cNvPicPr>
          <p:nvPr/>
        </p:nvPicPr>
        <p:blipFill>
          <a:blip r:embed="rId4"/>
          <a:stretch>
            <a:fillRect/>
          </a:stretch>
        </p:blipFill>
        <p:spPr>
          <a:xfrm>
            <a:off x="5066270" y="2125912"/>
            <a:ext cx="3325376" cy="2216692"/>
          </a:xfrm>
          <a:prstGeom prst="rect">
            <a:avLst/>
          </a:prstGeom>
        </p:spPr>
      </p:pic>
    </p:spTree>
    <p:extLst>
      <p:ext uri="{BB962C8B-B14F-4D97-AF65-F5344CB8AC3E}">
        <p14:creationId xmlns:p14="http://schemas.microsoft.com/office/powerpoint/2010/main" val="3663110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D2467A-8F2C-48F3-9439-7F955C22340B}"/>
              </a:ext>
            </a:extLst>
          </p:cNvPr>
          <p:cNvSpPr txBox="1"/>
          <p:nvPr/>
        </p:nvSpPr>
        <p:spPr>
          <a:xfrm>
            <a:off x="663464" y="5982727"/>
            <a:ext cx="6420678" cy="923330"/>
          </a:xfrm>
          <a:prstGeom prst="rect">
            <a:avLst/>
          </a:prstGeom>
          <a:noFill/>
        </p:spPr>
        <p:txBody>
          <a:bodyPr wrap="square">
            <a:spAutoFit/>
          </a:bodyPr>
          <a:lstStyle/>
          <a:p>
            <a:r>
              <a:rPr lang="en-US" dirty="0"/>
              <a:t>Local Service Center</a:t>
            </a:r>
          </a:p>
          <a:p>
            <a:r>
              <a:rPr lang="en-US" dirty="0">
                <a:hlinkClick r:id="rId3"/>
              </a:rPr>
              <a:t>https://www.farmers.gov/working-with-us/service-center-locator</a:t>
            </a:r>
            <a:endParaRPr lang="en-US" dirty="0"/>
          </a:p>
          <a:p>
            <a:endParaRPr lang="en-US" dirty="0"/>
          </a:p>
        </p:txBody>
      </p:sp>
      <p:sp>
        <p:nvSpPr>
          <p:cNvPr id="12" name="TextBox 11">
            <a:extLst>
              <a:ext uri="{FF2B5EF4-FFF2-40B4-BE49-F238E27FC236}">
                <a16:creationId xmlns:a16="http://schemas.microsoft.com/office/drawing/2014/main" id="{6A641A4D-BFCA-406E-AB0C-441C71E54C1C}"/>
              </a:ext>
            </a:extLst>
          </p:cNvPr>
          <p:cNvSpPr txBox="1"/>
          <p:nvPr/>
        </p:nvSpPr>
        <p:spPr>
          <a:xfrm>
            <a:off x="663464" y="5529309"/>
            <a:ext cx="4572000" cy="369332"/>
          </a:xfrm>
          <a:prstGeom prst="rect">
            <a:avLst/>
          </a:prstGeom>
          <a:noFill/>
        </p:spPr>
        <p:txBody>
          <a:bodyPr wrap="square">
            <a:spAutoFit/>
          </a:bodyPr>
          <a:lstStyle/>
          <a:p>
            <a:r>
              <a:rPr lang="en-US" dirty="0">
                <a:hlinkClick r:id="rId4"/>
              </a:rPr>
              <a:t>https://www.farmers.gov/</a:t>
            </a:r>
            <a:r>
              <a:rPr lang="en-US" dirty="0"/>
              <a:t> </a:t>
            </a:r>
          </a:p>
        </p:txBody>
      </p:sp>
      <p:pic>
        <p:nvPicPr>
          <p:cNvPr id="3" name="Picture 2">
            <a:extLst>
              <a:ext uri="{FF2B5EF4-FFF2-40B4-BE49-F238E27FC236}">
                <a16:creationId xmlns:a16="http://schemas.microsoft.com/office/drawing/2014/main" id="{BCFDD7E7-D350-49AA-A19A-274603CD7757}"/>
              </a:ext>
            </a:extLst>
          </p:cNvPr>
          <p:cNvPicPr>
            <a:picLocks noChangeAspect="1"/>
          </p:cNvPicPr>
          <p:nvPr/>
        </p:nvPicPr>
        <p:blipFill>
          <a:blip r:embed="rId5"/>
          <a:stretch>
            <a:fillRect/>
          </a:stretch>
        </p:blipFill>
        <p:spPr>
          <a:xfrm>
            <a:off x="663464" y="968381"/>
            <a:ext cx="8070537" cy="4328833"/>
          </a:xfrm>
          <a:prstGeom prst="rect">
            <a:avLst/>
          </a:prstGeom>
          <a:ln w="15875">
            <a:solidFill>
              <a:schemeClr val="tx1"/>
            </a:solidFill>
          </a:ln>
        </p:spPr>
      </p:pic>
    </p:spTree>
    <p:extLst>
      <p:ext uri="{BB962C8B-B14F-4D97-AF65-F5344CB8AC3E}">
        <p14:creationId xmlns:p14="http://schemas.microsoft.com/office/powerpoint/2010/main" val="3989023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730429-69B8-4355-8874-7CA8ECC2265F}"/>
              </a:ext>
            </a:extLst>
          </p:cNvPr>
          <p:cNvSpPr txBox="1"/>
          <p:nvPr/>
        </p:nvSpPr>
        <p:spPr>
          <a:xfrm>
            <a:off x="106846" y="4092905"/>
            <a:ext cx="7653129" cy="2462213"/>
          </a:xfrm>
          <a:prstGeom prst="rect">
            <a:avLst/>
          </a:prstGeom>
          <a:noFill/>
        </p:spPr>
        <p:txBody>
          <a:bodyPr wrap="square" rtlCol="0">
            <a:spAutoFit/>
          </a:bodyPr>
          <a:lstStyle/>
          <a:p>
            <a:pPr defTabSz="914400"/>
            <a:r>
              <a:rPr lang="en-US" sz="1400" dirty="0">
                <a:solidFill>
                  <a:srgbClr val="0741A3"/>
                </a:solidFill>
                <a:latin typeface="Arial" panose="020B0604020202020204" pitchFamily="34" charset="0"/>
                <a:cs typeface="Arial" panose="020B0604020202020204" pitchFamily="34" charset="0"/>
              </a:rPr>
              <a:t>USDA Nondiscrimination Statement</a:t>
            </a:r>
          </a:p>
          <a:p>
            <a:pPr defTabSz="914400"/>
            <a:r>
              <a:rPr lang="en-US" sz="1400" dirty="0">
                <a:solidFill>
                  <a:srgbClr val="0741A3"/>
                </a:solidFill>
                <a:latin typeface="Arial" panose="020B0604020202020204" pitchFamily="34" charset="0"/>
                <a:cs typeface="Arial" panose="020B0604020202020204" pitchFamily="34" charset="0"/>
              </a:rPr>
              <a:t>The U.S. Department of Agriculture (USDA) prohibits discrimination in all its programs and activities on the basis of race, color, national origin, sex, religion, age, disability, political beliefs, sexual orientation, or marital or family status.  (Not all prohibited bases apply to all programs.)  Persons with disabilities who require alternative means for communication of program information (Braille, large print, audiotape, etc.) should contact USDA's TARGET Center at (202) 720-2600 (voice and TDD).</a:t>
            </a:r>
          </a:p>
          <a:p>
            <a:pPr defTabSz="914400"/>
            <a:endParaRPr lang="en-US" sz="1400" dirty="0">
              <a:solidFill>
                <a:srgbClr val="0741A3"/>
              </a:solidFill>
              <a:latin typeface="Arial" panose="020B0604020202020204" pitchFamily="34" charset="0"/>
              <a:cs typeface="Arial" panose="020B0604020202020204" pitchFamily="34" charset="0"/>
            </a:endParaRPr>
          </a:p>
          <a:p>
            <a:pPr defTabSz="914400"/>
            <a:r>
              <a:rPr lang="en-US" sz="1400" dirty="0">
                <a:solidFill>
                  <a:srgbClr val="0741A3"/>
                </a:solidFill>
                <a:latin typeface="Arial" panose="020B0604020202020204" pitchFamily="34" charset="0"/>
                <a:cs typeface="Arial" panose="020B0604020202020204" pitchFamily="34" charset="0"/>
              </a:rPr>
              <a:t>To file a complaint of discrimination, write USDA, Director, Office of Civil Rights, Room 326-W, Whitten Building, 1400 Independence Avenue, SW, Washington, D.C. 20250-9410 or call (202) 720-5964 (voice and TDD).  USDA is an equal opportunity provider and employer.</a:t>
            </a:r>
          </a:p>
        </p:txBody>
      </p:sp>
    </p:spTree>
    <p:extLst>
      <p:ext uri="{BB962C8B-B14F-4D97-AF65-F5344CB8AC3E}">
        <p14:creationId xmlns:p14="http://schemas.microsoft.com/office/powerpoint/2010/main" val="4291593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F5B2EAA3-E400-437C-820F-64E320EF5048}"/>
              </a:ext>
            </a:extLst>
          </p:cNvPr>
          <p:cNvSpPr txBox="1">
            <a:spLocks noChangeArrowheads="1"/>
          </p:cNvSpPr>
          <p:nvPr/>
        </p:nvSpPr>
        <p:spPr bwMode="auto">
          <a:xfrm>
            <a:off x="269324" y="5103674"/>
            <a:ext cx="414461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MS PGothic" panose="020B0600070205080204" pitchFamily="34"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MS PGothic" panose="020B0600070205080204" pitchFamily="34"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NEW HAVEN &amp; FARIFIELD COUNTIES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Hamden Service Center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 (203) 259-7002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Diane Blais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District Conservationist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diane.blais@usda.gov</a:t>
            </a:r>
          </a:p>
        </p:txBody>
      </p:sp>
      <p:sp>
        <p:nvSpPr>
          <p:cNvPr id="5" name="Text Box 5">
            <a:extLst>
              <a:ext uri="{FF2B5EF4-FFF2-40B4-BE49-F238E27FC236}">
                <a16:creationId xmlns:a16="http://schemas.microsoft.com/office/drawing/2014/main" id="{F165A91A-774F-40F3-9BD1-5B6E45258B10}"/>
              </a:ext>
            </a:extLst>
          </p:cNvPr>
          <p:cNvSpPr txBox="1">
            <a:spLocks noChangeArrowheads="1"/>
          </p:cNvSpPr>
          <p:nvPr/>
        </p:nvSpPr>
        <p:spPr bwMode="auto">
          <a:xfrm>
            <a:off x="4468485" y="1154696"/>
            <a:ext cx="384313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MS PGothic" panose="020B0600070205080204" pitchFamily="34"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MS PGothic" panose="020B0600070205080204" pitchFamily="34"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LITCHFIELD  COUNTY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Torrington Service Center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 (860) 626-8852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Lilliam Torres, Acting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District Conservationist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 </a:t>
            </a:r>
            <a:r>
              <a:rPr lang="en-US" altLang="en-US" sz="1600" dirty="0">
                <a:latin typeface="Arial" panose="020B0604020202020204" pitchFamily="34" charset="0"/>
                <a:cs typeface="Arial" panose="020B0604020202020204" pitchFamily="34" charset="0"/>
              </a:rPr>
              <a:t>l</a:t>
            </a: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illiam.torres@usda.gov</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 Box 6">
            <a:extLst>
              <a:ext uri="{FF2B5EF4-FFF2-40B4-BE49-F238E27FC236}">
                <a16:creationId xmlns:a16="http://schemas.microsoft.com/office/drawing/2014/main" id="{A331FFB5-27B4-4787-B01B-6A61CBAA01D8}"/>
              </a:ext>
            </a:extLst>
          </p:cNvPr>
          <p:cNvSpPr txBox="1">
            <a:spLocks noChangeArrowheads="1"/>
          </p:cNvSpPr>
          <p:nvPr/>
        </p:nvSpPr>
        <p:spPr bwMode="auto">
          <a:xfrm>
            <a:off x="4691268" y="2951620"/>
            <a:ext cx="32799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MS PGothic" panose="020B0600070205080204" pitchFamily="34"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MS PGothic" panose="020B0600070205080204" pitchFamily="34"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NEW LONDON &amp; MIDDLESEX COUNTIES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Norwich Service Center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 (860) 319-8803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Garrett Timmons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District Conservationist garrett.timmons@usda.gov</a:t>
            </a:r>
          </a:p>
        </p:txBody>
      </p:sp>
      <p:sp>
        <p:nvSpPr>
          <p:cNvPr id="7" name="Text Box 8">
            <a:extLst>
              <a:ext uri="{FF2B5EF4-FFF2-40B4-BE49-F238E27FC236}">
                <a16:creationId xmlns:a16="http://schemas.microsoft.com/office/drawing/2014/main" id="{C5C3233A-7365-488A-BD2E-018F9614D87B}"/>
              </a:ext>
            </a:extLst>
          </p:cNvPr>
          <p:cNvSpPr txBox="1">
            <a:spLocks noChangeArrowheads="1"/>
          </p:cNvSpPr>
          <p:nvPr/>
        </p:nvSpPr>
        <p:spPr bwMode="auto">
          <a:xfrm>
            <a:off x="646526" y="2941681"/>
            <a:ext cx="339021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MS PGothic" panose="020B0600070205080204" pitchFamily="34"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MS PGothic" panose="020B0600070205080204" pitchFamily="34"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HARTFORD &amp; TOLLAND COUNTIES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Windsor Service Center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(860) 688-7725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Adam Maikshilo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District Conservationist adam.maikshilo@usda.gov</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 Box 9">
            <a:extLst>
              <a:ext uri="{FF2B5EF4-FFF2-40B4-BE49-F238E27FC236}">
                <a16:creationId xmlns:a16="http://schemas.microsoft.com/office/drawing/2014/main" id="{04F617B2-FBEA-4245-B8BA-D647AB81806E}"/>
              </a:ext>
            </a:extLst>
          </p:cNvPr>
          <p:cNvSpPr txBox="1">
            <a:spLocks noChangeArrowheads="1"/>
          </p:cNvSpPr>
          <p:nvPr/>
        </p:nvSpPr>
        <p:spPr bwMode="auto">
          <a:xfrm>
            <a:off x="5059019" y="5106494"/>
            <a:ext cx="26620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MS PGothic" panose="020B0600070205080204" pitchFamily="34" charset="-128"/>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MS PGothic" panose="020B0600070205080204" pitchFamily="34" charset="-128"/>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WINDHAM COUNTY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Danielson Service Center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(860) 412-5260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Bill Purcell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District Conservationist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S PGothic" panose="020B0600070205080204" pitchFamily="34" charset="-128"/>
                <a:cs typeface="Arial" panose="020B0604020202020204" pitchFamily="34" charset="0"/>
              </a:rPr>
              <a:t>william.purcell@usda.gov</a:t>
            </a:r>
          </a:p>
        </p:txBody>
      </p:sp>
      <p:sp>
        <p:nvSpPr>
          <p:cNvPr id="10" name="TextBox 9">
            <a:extLst>
              <a:ext uri="{FF2B5EF4-FFF2-40B4-BE49-F238E27FC236}">
                <a16:creationId xmlns:a16="http://schemas.microsoft.com/office/drawing/2014/main" id="{E385EBB4-1BC7-46D4-A43A-4959004750A4}"/>
              </a:ext>
            </a:extLst>
          </p:cNvPr>
          <p:cNvSpPr txBox="1"/>
          <p:nvPr/>
        </p:nvSpPr>
        <p:spPr>
          <a:xfrm>
            <a:off x="159995" y="965751"/>
            <a:ext cx="4572000" cy="166199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CT NRCS CONTACTS: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STATEWIDE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Vivian Felten, Outreach Coordinator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(860) 237-7719</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vivian.felten@usda.gov</a:t>
            </a:r>
          </a:p>
        </p:txBody>
      </p:sp>
    </p:spTree>
    <p:extLst>
      <p:ext uri="{BB962C8B-B14F-4D97-AF65-F5344CB8AC3E}">
        <p14:creationId xmlns:p14="http://schemas.microsoft.com/office/powerpoint/2010/main" val="27155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468919" y="1234275"/>
            <a:ext cx="8517291" cy="891026"/>
          </a:xfrm>
        </p:spPr>
        <p:txBody>
          <a:bodyPr vert="horz" lIns="68580" tIns="34290" rIns="68580" bIns="34290" rtlCol="0" anchor="b">
            <a:noAutofit/>
          </a:bodyPr>
          <a:lstStyle/>
          <a:p>
            <a:r>
              <a:rPr lang="en-US" sz="4000" dirty="0">
                <a:solidFill>
                  <a:srgbClr val="065744"/>
                </a:solidFill>
                <a:latin typeface="Open Sans"/>
                <a:ea typeface="Open Sans"/>
                <a:cs typeface="Open Sans"/>
              </a:rPr>
              <a:t>NRCS</a:t>
            </a:r>
            <a:r>
              <a:rPr lang="en-US" dirty="0">
                <a:solidFill>
                  <a:srgbClr val="065744"/>
                </a:solidFill>
                <a:latin typeface="Open Sans"/>
                <a:ea typeface="Open Sans"/>
                <a:cs typeface="Open Sans"/>
              </a:rPr>
              <a:t> Practices and Water Quality</a:t>
            </a:r>
            <a:endParaRPr lang="en-US" sz="4000" dirty="0">
              <a:solidFill>
                <a:srgbClr val="065744"/>
              </a:solidFill>
              <a:latin typeface="Open Sans"/>
              <a:ea typeface="Open Sans"/>
              <a:cs typeface="Open Sans"/>
            </a:endParaRPr>
          </a:p>
        </p:txBody>
      </p:sp>
      <p:sp>
        <p:nvSpPr>
          <p:cNvPr id="4" name="TextBox 3">
            <a:extLst>
              <a:ext uri="{FF2B5EF4-FFF2-40B4-BE49-F238E27FC236}">
                <a16:creationId xmlns:a16="http://schemas.microsoft.com/office/drawing/2014/main" id="{E39ECBC1-99CC-1342-A7BB-166CC8BC164B}"/>
              </a:ext>
            </a:extLst>
          </p:cNvPr>
          <p:cNvSpPr txBox="1"/>
          <p:nvPr/>
        </p:nvSpPr>
        <p:spPr>
          <a:xfrm>
            <a:off x="3708889" y="2479263"/>
            <a:ext cx="5179473" cy="4154151"/>
          </a:xfrm>
          <a:prstGeom prst="rect">
            <a:avLst/>
          </a:prstGeom>
        </p:spPr>
        <p:txBody>
          <a:bodyPr vert="horz" lIns="68580" tIns="34290" rIns="68580" bIns="34290" rtlCol="0" anchor="t">
            <a:noAutofit/>
          </a:bodyPr>
          <a:lstStyle/>
          <a:p>
            <a:pPr marL="214313" indent="-214313">
              <a:buFont typeface="Arial,Sans-Serif" panose="020B0604020202020204" pitchFamily="34" charset="0"/>
              <a:buChar char="•"/>
            </a:pPr>
            <a:r>
              <a:rPr lang="en-US" sz="2000" dirty="0">
                <a:latin typeface="Calibri"/>
                <a:ea typeface="Open Sans"/>
                <a:cs typeface="Calibri"/>
              </a:rPr>
              <a:t>Agricultural producers can play a critical role in reducing erosion, nutrient movement and sedimentation, and deliver lasting solutions to Water Quality Resource Concerns</a:t>
            </a:r>
            <a:endParaRPr lang="en-US" sz="2000" dirty="0">
              <a:latin typeface="Calibri"/>
              <a:ea typeface="+mn-lt"/>
              <a:cs typeface="Calibri"/>
            </a:endParaRPr>
          </a:p>
          <a:p>
            <a:pPr marL="214313" indent="-214313">
              <a:buFont typeface="Arial,Sans-Serif" panose="020B0604020202020204" pitchFamily="34" charset="0"/>
              <a:buChar char="•"/>
            </a:pPr>
            <a:endParaRPr lang="en-US" sz="2000" dirty="0">
              <a:ea typeface="+mn-lt"/>
              <a:cs typeface="+mn-lt"/>
            </a:endParaRPr>
          </a:p>
          <a:p>
            <a:pPr marL="214313" indent="-214313">
              <a:buFont typeface="Arial,Sans-Serif" panose="020B0604020202020204" pitchFamily="34" charset="0"/>
              <a:buChar char="•"/>
            </a:pPr>
            <a:r>
              <a:rPr lang="en-US" sz="2000" dirty="0">
                <a:latin typeface="Calibri"/>
                <a:ea typeface="Open Sans"/>
                <a:cs typeface="Calibri"/>
              </a:rPr>
              <a:t>Implementation of conservation practices can also help farmers adapt to weather extremes and can help mitigate effects of climate change.</a:t>
            </a:r>
            <a:endParaRPr lang="en-US" sz="2000" dirty="0">
              <a:ea typeface="+mn-lt"/>
              <a:cs typeface="+mn-lt"/>
            </a:endParaRPr>
          </a:p>
          <a:p>
            <a:endParaRPr lang="en-US" sz="1350" dirty="0">
              <a:latin typeface="Calibri"/>
              <a:ea typeface="Open Sans" panose="020B0606030504020204" pitchFamily="34" charset="0"/>
              <a:cs typeface="Calibri"/>
            </a:endParaRPr>
          </a:p>
          <a:p>
            <a:pPr marL="214313" indent="-214313">
              <a:buFont typeface="Arial" panose="020B0604020202020204" pitchFamily="34" charset="0"/>
              <a:buChar char="•"/>
            </a:pPr>
            <a:endParaRPr lang="en-US" sz="1350" dirty="0">
              <a:solidFill>
                <a:srgbClr val="000000"/>
              </a:solidFill>
              <a:latin typeface="Calibri" panose="020F0502020204030204" pitchFamily="34" charset="0"/>
            </a:endParaRPr>
          </a:p>
        </p:txBody>
      </p:sp>
      <p:pic>
        <p:nvPicPr>
          <p:cNvPr id="1026" name="Picture 2">
            <a:extLst>
              <a:ext uri="{FF2B5EF4-FFF2-40B4-BE49-F238E27FC236}">
                <a16:creationId xmlns:a16="http://schemas.microsoft.com/office/drawing/2014/main" id="{BE3DAB3B-D8E2-4291-BBF0-EBE9418D450C}"/>
              </a:ext>
            </a:extLst>
          </p:cNvPr>
          <p:cNvPicPr>
            <a:picLocks noChangeAspect="1" noChangeArrowheads="1"/>
          </p:cNvPicPr>
          <p:nvPr/>
        </p:nvPicPr>
        <p:blipFill>
          <a:blip r:embed="rId3"/>
          <a:srcRect t="190" b="190"/>
          <a:stretch/>
        </p:blipFill>
        <p:spPr bwMode="auto">
          <a:xfrm>
            <a:off x="557409" y="2125301"/>
            <a:ext cx="2621169" cy="436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27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523357-61BB-442B-918B-FAE4C6189BBE}"/>
              </a:ext>
            </a:extLst>
          </p:cNvPr>
          <p:cNvSpPr txBox="1"/>
          <p:nvPr/>
        </p:nvSpPr>
        <p:spPr>
          <a:xfrm>
            <a:off x="388695" y="3509828"/>
            <a:ext cx="7840906" cy="3046988"/>
          </a:xfrm>
          <a:prstGeom prst="rect">
            <a:avLst/>
          </a:prstGeom>
          <a:noFill/>
        </p:spPr>
        <p:txBody>
          <a:bodyPr wrap="square">
            <a:spAutoFit/>
          </a:bodyPr>
          <a:lstStyle/>
          <a:p>
            <a:endParaRPr lang="en-US" sz="2400" b="1" dirty="0">
              <a:solidFill>
                <a:srgbClr val="0070C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Technical Assistance </a:t>
            </a:r>
            <a:r>
              <a:rPr lang="en-US" sz="2400" dirty="0">
                <a:latin typeface="Arial" panose="020B0604020202020204" pitchFamily="34" charset="0"/>
                <a:cs typeface="Arial" panose="020B0604020202020204" pitchFamily="34" charset="0"/>
              </a:rPr>
              <a:t>- available to assist landowners [or operators] who want to make conservation improvements on their land.</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Financial Assistance</a:t>
            </a:r>
            <a:r>
              <a:rPr lang="en-US" sz="2400" dirty="0">
                <a:latin typeface="Arial" panose="020B0604020202020204" pitchFamily="34" charset="0"/>
                <a:cs typeface="Arial" panose="020B0604020202020204" pitchFamily="34" charset="0"/>
              </a:rPr>
              <a:t> - available to eligible producers through program contracts, who want financial support to implement recommended conservation practices.</a:t>
            </a:r>
          </a:p>
        </p:txBody>
      </p:sp>
      <p:sp>
        <p:nvSpPr>
          <p:cNvPr id="4" name="TextBox 3">
            <a:extLst>
              <a:ext uri="{FF2B5EF4-FFF2-40B4-BE49-F238E27FC236}">
                <a16:creationId xmlns:a16="http://schemas.microsoft.com/office/drawing/2014/main" id="{67BB2EBB-3E79-494E-94E6-8B4231633E35}"/>
              </a:ext>
            </a:extLst>
          </p:cNvPr>
          <p:cNvSpPr txBox="1"/>
          <p:nvPr/>
        </p:nvSpPr>
        <p:spPr>
          <a:xfrm>
            <a:off x="311947" y="1201504"/>
            <a:ext cx="4572000"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NRCS helps farmers improve soil health, water (quality &amp; quantity), air quality, plant health, animals (livestock &amp; wildlife habitat), and energy conservation through;</a:t>
            </a:r>
          </a:p>
        </p:txBody>
      </p:sp>
      <p:pic>
        <p:nvPicPr>
          <p:cNvPr id="5" name="Picture 4" descr="A person working in a farm&#10;&#10;Description automatically generated with medium confidence">
            <a:extLst>
              <a:ext uri="{FF2B5EF4-FFF2-40B4-BE49-F238E27FC236}">
                <a16:creationId xmlns:a16="http://schemas.microsoft.com/office/drawing/2014/main" id="{D521F6AB-28CB-44F4-8CBC-57E9F78E2E3B}"/>
              </a:ext>
            </a:extLst>
          </p:cNvPr>
          <p:cNvPicPr>
            <a:picLocks noChangeAspect="1"/>
          </p:cNvPicPr>
          <p:nvPr/>
        </p:nvPicPr>
        <p:blipFill>
          <a:blip r:embed="rId3"/>
          <a:stretch>
            <a:fillRect/>
          </a:stretch>
        </p:blipFill>
        <p:spPr>
          <a:xfrm>
            <a:off x="4872204" y="1120758"/>
            <a:ext cx="3959849" cy="2227415"/>
          </a:xfrm>
          <a:prstGeom prst="rect">
            <a:avLst/>
          </a:prstGeom>
          <a:ln w="15875">
            <a:solidFill>
              <a:schemeClr val="tx1"/>
            </a:solidFill>
          </a:ln>
        </p:spPr>
      </p:pic>
    </p:spTree>
    <p:extLst>
      <p:ext uri="{BB962C8B-B14F-4D97-AF65-F5344CB8AC3E}">
        <p14:creationId xmlns:p14="http://schemas.microsoft.com/office/powerpoint/2010/main" val="395708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EEB60-5A6B-4684-83E7-96533F7865F4}"/>
              </a:ext>
            </a:extLst>
          </p:cNvPr>
          <p:cNvPicPr>
            <a:picLocks noChangeAspect="1"/>
          </p:cNvPicPr>
          <p:nvPr/>
        </p:nvPicPr>
        <p:blipFill>
          <a:blip r:embed="rId3"/>
          <a:stretch>
            <a:fillRect/>
          </a:stretch>
        </p:blipFill>
        <p:spPr>
          <a:xfrm>
            <a:off x="4935793" y="1450651"/>
            <a:ext cx="4035864" cy="2246770"/>
          </a:xfrm>
          <a:prstGeom prst="rect">
            <a:avLst/>
          </a:prstGeom>
          <a:ln w="15875">
            <a:solidFill>
              <a:schemeClr val="tx1"/>
            </a:solidFill>
          </a:ln>
        </p:spPr>
      </p:pic>
      <p:pic>
        <p:nvPicPr>
          <p:cNvPr id="7" name="Picture 6">
            <a:extLst>
              <a:ext uri="{FF2B5EF4-FFF2-40B4-BE49-F238E27FC236}">
                <a16:creationId xmlns:a16="http://schemas.microsoft.com/office/drawing/2014/main" id="{3EE0F9FC-6DAE-48BF-BC62-11E275EBB666}"/>
              </a:ext>
            </a:extLst>
          </p:cNvPr>
          <p:cNvPicPr>
            <a:picLocks noChangeAspect="1"/>
          </p:cNvPicPr>
          <p:nvPr/>
        </p:nvPicPr>
        <p:blipFill>
          <a:blip r:embed="rId4"/>
          <a:stretch>
            <a:fillRect/>
          </a:stretch>
        </p:blipFill>
        <p:spPr>
          <a:xfrm>
            <a:off x="0" y="4283964"/>
            <a:ext cx="9144000" cy="2574036"/>
          </a:xfrm>
          <a:prstGeom prst="rect">
            <a:avLst/>
          </a:prstGeom>
          <a:ln w="15875">
            <a:solidFill>
              <a:schemeClr val="tx1"/>
            </a:solidFill>
          </a:ln>
        </p:spPr>
      </p:pic>
      <p:sp>
        <p:nvSpPr>
          <p:cNvPr id="2" name="TextBox 1">
            <a:extLst>
              <a:ext uri="{FF2B5EF4-FFF2-40B4-BE49-F238E27FC236}">
                <a16:creationId xmlns:a16="http://schemas.microsoft.com/office/drawing/2014/main" id="{21ED9F86-EAD1-7CB3-1A26-E0DC7216727E}"/>
              </a:ext>
            </a:extLst>
          </p:cNvPr>
          <p:cNvSpPr txBox="1"/>
          <p:nvPr/>
        </p:nvSpPr>
        <p:spPr>
          <a:xfrm>
            <a:off x="78658" y="1436295"/>
            <a:ext cx="4857135" cy="2246769"/>
          </a:xfrm>
          <a:prstGeom prst="rect">
            <a:avLst/>
          </a:prstGeom>
          <a:noFill/>
        </p:spPr>
        <p:txBody>
          <a:bodyPr wrap="square">
            <a:spAutoFit/>
          </a:bodyPr>
          <a:lstStyle/>
          <a:p>
            <a:r>
              <a:rPr lang="en-US" sz="2000" dirty="0">
                <a:latin typeface="Arial" panose="020B0604020202020204" pitchFamily="34" charset="0"/>
                <a:ea typeface="Open Sans"/>
                <a:cs typeface="Arial" panose="020B0604020202020204" pitchFamily="34" charset="0"/>
              </a:rPr>
              <a:t>NRCS supports farmers, ranchers, and private forest landowners in meeting their conservation goals, </a:t>
            </a:r>
            <a:r>
              <a:rPr lang="en-US" sz="2000" b="1" i="1" dirty="0">
                <a:latin typeface="Arial" panose="020B0604020202020204" pitchFamily="34" charset="0"/>
                <a:ea typeface="Open Sans"/>
                <a:cs typeface="Arial" panose="020B0604020202020204" pitchFamily="34" charset="0"/>
              </a:rPr>
              <a:t>regardless of the size, location, and type of operation.  </a:t>
            </a:r>
            <a:r>
              <a:rPr lang="en-US" sz="2000" dirty="0">
                <a:latin typeface="Arial" panose="020B0604020202020204" pitchFamily="34" charset="0"/>
                <a:ea typeface="Open Sans"/>
                <a:cs typeface="Arial" panose="020B0604020202020204" pitchFamily="34" charset="0"/>
              </a:rPr>
              <a:t>We can assist with traditional farming operations, as well as urban farms and forest lands</a:t>
            </a:r>
            <a:endParaRPr lang="en-US" sz="2000"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82856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FD78-BE1A-53B9-AD1C-FC2846EFFADC}"/>
              </a:ext>
            </a:extLst>
          </p:cNvPr>
          <p:cNvSpPr>
            <a:spLocks noGrp="1"/>
          </p:cNvSpPr>
          <p:nvPr>
            <p:ph type="title"/>
          </p:nvPr>
        </p:nvSpPr>
        <p:spPr>
          <a:xfrm>
            <a:off x="629840" y="987426"/>
            <a:ext cx="7867773" cy="652188"/>
          </a:xfrm>
        </p:spPr>
        <p:txBody>
          <a:bodyPr/>
          <a:lstStyle/>
          <a:p>
            <a:r>
              <a:rPr lang="en-US" dirty="0"/>
              <a:t>NRCS Water Quality Resource Concerns</a:t>
            </a:r>
          </a:p>
        </p:txBody>
      </p:sp>
      <p:sp>
        <p:nvSpPr>
          <p:cNvPr id="4" name="Text Placeholder 3">
            <a:extLst>
              <a:ext uri="{FF2B5EF4-FFF2-40B4-BE49-F238E27FC236}">
                <a16:creationId xmlns:a16="http://schemas.microsoft.com/office/drawing/2014/main" id="{58CE5370-18DC-9E36-08E8-8384971ABCC8}"/>
              </a:ext>
            </a:extLst>
          </p:cNvPr>
          <p:cNvSpPr>
            <a:spLocks noGrp="1"/>
          </p:cNvSpPr>
          <p:nvPr>
            <p:ph type="body" sz="half" idx="2"/>
          </p:nvPr>
        </p:nvSpPr>
        <p:spPr>
          <a:xfrm>
            <a:off x="629841" y="1797270"/>
            <a:ext cx="7505166" cy="4071718"/>
          </a:xfrm>
        </p:spPr>
        <p:txBody>
          <a:bodyPr/>
          <a:lstStyle/>
          <a:p>
            <a:pPr marL="285750" indent="-285750">
              <a:buFont typeface="Arial" panose="020B0604020202020204" pitchFamily="34" charset="0"/>
              <a:buChar char="•"/>
            </a:pPr>
            <a:r>
              <a:rPr lang="en-US" sz="2400" dirty="0"/>
              <a:t>Nutrients transported to surface and ground water</a:t>
            </a:r>
          </a:p>
          <a:p>
            <a:pPr marL="285750" indent="-285750">
              <a:buFont typeface="Arial" panose="020B0604020202020204" pitchFamily="34" charset="0"/>
              <a:buChar char="•"/>
            </a:pPr>
            <a:r>
              <a:rPr lang="en-US" sz="2400" dirty="0"/>
              <a:t>Pesticides transported to surface and groundwater</a:t>
            </a:r>
          </a:p>
          <a:p>
            <a:pPr marL="285750" indent="-285750">
              <a:buFont typeface="Arial" panose="020B0604020202020204" pitchFamily="34" charset="0"/>
              <a:buChar char="•"/>
            </a:pPr>
            <a:r>
              <a:rPr lang="en-US" sz="2400" dirty="0"/>
              <a:t>Pathogens and chemicals from manure, bio-solids or compost applications transported to surface and groundwater</a:t>
            </a:r>
          </a:p>
          <a:p>
            <a:pPr marL="285750" indent="-285750">
              <a:buFont typeface="Arial" panose="020B0604020202020204" pitchFamily="34" charset="0"/>
              <a:buChar char="•"/>
            </a:pPr>
            <a:r>
              <a:rPr lang="en-US" sz="2400" dirty="0"/>
              <a:t>Salts transported to surface and groundwater</a:t>
            </a:r>
          </a:p>
          <a:p>
            <a:pPr marL="285750" indent="-285750">
              <a:buFont typeface="Arial" panose="020B0604020202020204" pitchFamily="34" charset="0"/>
              <a:buChar char="•"/>
            </a:pPr>
            <a:r>
              <a:rPr lang="en-US" sz="2400" dirty="0"/>
              <a:t>Petroleum, heavy metals and other pollutants transported to surface and groundwater</a:t>
            </a:r>
          </a:p>
          <a:p>
            <a:pPr marL="285750" indent="-285750">
              <a:buFont typeface="Arial" panose="020B0604020202020204" pitchFamily="34" charset="0"/>
              <a:buChar char="•"/>
            </a:pPr>
            <a:r>
              <a:rPr lang="en-US" sz="2400" dirty="0"/>
              <a:t>Sediment transported to surface water</a:t>
            </a:r>
          </a:p>
          <a:p>
            <a:endParaRPr lang="en-US" dirty="0"/>
          </a:p>
        </p:txBody>
      </p:sp>
    </p:spTree>
    <p:extLst>
      <p:ext uri="{BB962C8B-B14F-4D97-AF65-F5344CB8AC3E}">
        <p14:creationId xmlns:p14="http://schemas.microsoft.com/office/powerpoint/2010/main" val="344860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5FD78-BE1A-53B9-AD1C-FC2846EFFADC}"/>
              </a:ext>
            </a:extLst>
          </p:cNvPr>
          <p:cNvSpPr>
            <a:spLocks noGrp="1"/>
          </p:cNvSpPr>
          <p:nvPr>
            <p:ph type="title"/>
          </p:nvPr>
        </p:nvSpPr>
        <p:spPr>
          <a:xfrm>
            <a:off x="629840" y="987426"/>
            <a:ext cx="7867773" cy="652188"/>
          </a:xfrm>
        </p:spPr>
        <p:txBody>
          <a:bodyPr/>
          <a:lstStyle/>
          <a:p>
            <a:r>
              <a:rPr lang="en-US" dirty="0"/>
              <a:t>NRCS Soil Resource Concerns (selected)</a:t>
            </a:r>
          </a:p>
        </p:txBody>
      </p:sp>
      <p:sp>
        <p:nvSpPr>
          <p:cNvPr id="4" name="Text Placeholder 3">
            <a:extLst>
              <a:ext uri="{FF2B5EF4-FFF2-40B4-BE49-F238E27FC236}">
                <a16:creationId xmlns:a16="http://schemas.microsoft.com/office/drawing/2014/main" id="{58CE5370-18DC-9E36-08E8-8384971ABCC8}"/>
              </a:ext>
            </a:extLst>
          </p:cNvPr>
          <p:cNvSpPr>
            <a:spLocks noGrp="1"/>
          </p:cNvSpPr>
          <p:nvPr>
            <p:ph type="body" sz="half" idx="2"/>
          </p:nvPr>
        </p:nvSpPr>
        <p:spPr>
          <a:xfrm>
            <a:off x="629841" y="1797270"/>
            <a:ext cx="7505166" cy="4071718"/>
          </a:xfrm>
        </p:spPr>
        <p:txBody>
          <a:bodyPr/>
          <a:lstStyle/>
          <a:p>
            <a:pPr marL="285750" indent="-285750">
              <a:buFont typeface="Arial" panose="020B0604020202020204" pitchFamily="34" charset="0"/>
              <a:buChar char="•"/>
            </a:pPr>
            <a:r>
              <a:rPr lang="en-US" sz="2400" dirty="0"/>
              <a:t>Sheet and Rill Erosion</a:t>
            </a:r>
          </a:p>
          <a:p>
            <a:pPr marL="285750" indent="-285750">
              <a:buFont typeface="Arial" panose="020B0604020202020204" pitchFamily="34" charset="0"/>
              <a:buChar char="•"/>
            </a:pPr>
            <a:r>
              <a:rPr lang="en-US" sz="2400" dirty="0"/>
              <a:t>Wind Erosion</a:t>
            </a:r>
          </a:p>
          <a:p>
            <a:pPr marL="285750" indent="-285750">
              <a:buFont typeface="Arial" panose="020B0604020202020204" pitchFamily="34" charset="0"/>
              <a:buChar char="•"/>
            </a:pPr>
            <a:r>
              <a:rPr lang="en-US" sz="2400" dirty="0"/>
              <a:t>Ephemeral Gully Erosion</a:t>
            </a:r>
          </a:p>
          <a:p>
            <a:pPr marL="285750" indent="-285750">
              <a:buFont typeface="Arial" panose="020B0604020202020204" pitchFamily="34" charset="0"/>
              <a:buChar char="•"/>
            </a:pPr>
            <a:r>
              <a:rPr lang="en-US" sz="2400" dirty="0"/>
              <a:t>Classic Gully Erosion</a:t>
            </a:r>
          </a:p>
          <a:p>
            <a:pPr marL="285750" indent="-285750">
              <a:buFont typeface="Arial" panose="020B0604020202020204" pitchFamily="34" charset="0"/>
              <a:buChar char="•"/>
            </a:pPr>
            <a:r>
              <a:rPr lang="en-US" sz="2400" dirty="0"/>
              <a:t>Bank Erosion from streams, shorelines or water conveyance channels</a:t>
            </a:r>
          </a:p>
          <a:p>
            <a:pPr marL="285750" indent="-285750">
              <a:buFont typeface="Arial" panose="020B0604020202020204" pitchFamily="34" charset="0"/>
              <a:buChar char="•"/>
            </a:pPr>
            <a:r>
              <a:rPr lang="en-US" sz="2400" dirty="0"/>
              <a:t>Soil organism habitat loss or </a:t>
            </a:r>
            <a:r>
              <a:rPr lang="en-US" sz="2400" dirty="0" err="1"/>
              <a:t>degredation</a:t>
            </a:r>
            <a:endParaRPr lang="en-US" sz="2400" dirty="0"/>
          </a:p>
          <a:p>
            <a:endParaRPr lang="en-US" dirty="0"/>
          </a:p>
        </p:txBody>
      </p:sp>
    </p:spTree>
    <p:extLst>
      <p:ext uri="{BB962C8B-B14F-4D97-AF65-F5344CB8AC3E}">
        <p14:creationId xmlns:p14="http://schemas.microsoft.com/office/powerpoint/2010/main" val="569300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85676-AFDD-A1DE-E9FC-5C5029D578A0}"/>
              </a:ext>
            </a:extLst>
          </p:cNvPr>
          <p:cNvSpPr>
            <a:spLocks noGrp="1"/>
          </p:cNvSpPr>
          <p:nvPr>
            <p:ph type="title"/>
          </p:nvPr>
        </p:nvSpPr>
        <p:spPr/>
        <p:txBody>
          <a:bodyPr/>
          <a:lstStyle/>
          <a:p>
            <a:r>
              <a:rPr lang="en-US" dirty="0"/>
              <a:t>Erosion – A Soil and Water Quality Issue</a:t>
            </a:r>
          </a:p>
        </p:txBody>
      </p:sp>
      <p:pic>
        <p:nvPicPr>
          <p:cNvPr id="6" name="Picture Placeholder 5" descr="A picture containing outdoor, grass, sky, ground&#10;&#10;Description automatically generated">
            <a:extLst>
              <a:ext uri="{FF2B5EF4-FFF2-40B4-BE49-F238E27FC236}">
                <a16:creationId xmlns:a16="http://schemas.microsoft.com/office/drawing/2014/main" id="{75EDB40D-3620-8564-13A5-E6B286C46F69}"/>
              </a:ext>
            </a:extLst>
          </p:cNvPr>
          <p:cNvPicPr>
            <a:picLocks noGrp="1" noChangeAspect="1"/>
          </p:cNvPicPr>
          <p:nvPr>
            <p:ph type="pic" idx="1"/>
          </p:nvPr>
        </p:nvPicPr>
        <p:blipFill>
          <a:blip r:embed="rId2"/>
          <a:srcRect l="14474" r="14474"/>
          <a:stretch>
            <a:fillRect/>
          </a:stretch>
        </p:blipFill>
        <p:spPr/>
      </p:pic>
      <p:sp>
        <p:nvSpPr>
          <p:cNvPr id="4" name="Text Placeholder 3">
            <a:extLst>
              <a:ext uri="{FF2B5EF4-FFF2-40B4-BE49-F238E27FC236}">
                <a16:creationId xmlns:a16="http://schemas.microsoft.com/office/drawing/2014/main" id="{4C42BBA8-B546-9BC9-FCC3-F2003F971B45}"/>
              </a:ext>
            </a:extLst>
          </p:cNvPr>
          <p:cNvSpPr>
            <a:spLocks noGrp="1"/>
          </p:cNvSpPr>
          <p:nvPr>
            <p:ph type="body" sz="half" idx="2"/>
          </p:nvPr>
        </p:nvSpPr>
        <p:spPr/>
        <p:txBody>
          <a:bodyPr>
            <a:normAutofit/>
          </a:bodyPr>
          <a:lstStyle/>
          <a:p>
            <a:r>
              <a:rPr lang="en-US" sz="3200" dirty="0"/>
              <a:t>Sheet and Rill Erosion and Ephemeral Gully Erosion on a corn field in spring</a:t>
            </a:r>
          </a:p>
        </p:txBody>
      </p:sp>
    </p:spTree>
    <p:extLst>
      <p:ext uri="{BB962C8B-B14F-4D97-AF65-F5344CB8AC3E}">
        <p14:creationId xmlns:p14="http://schemas.microsoft.com/office/powerpoint/2010/main" val="31328239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CS_PPT_TEMPLATE" id="{531F0142-77CA-B642-A18B-52BEA00147DA}" vid="{BDA64A2C-1955-CF47-9140-04E546B5DC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338DBC1A53C144A27B1E9A939EDAC0" ma:contentTypeVersion="14" ma:contentTypeDescription="Create a new document." ma:contentTypeScope="" ma:versionID="58db9eaa9b618cca76ff295f86aa4b68">
  <xsd:schema xmlns:xsd="http://www.w3.org/2001/XMLSchema" xmlns:xs="http://www.w3.org/2001/XMLSchema" xmlns:p="http://schemas.microsoft.com/office/2006/metadata/properties" xmlns:ns2="199f3a85-1b59-4631-8d1d-a31b294f5dee" targetNamespace="http://schemas.microsoft.com/office/2006/metadata/properties" ma:root="true" ma:fieldsID="a3086a4fbbd85945ce647aba9e4ca238" ns2:_="">
    <xsd:import namespace="199f3a85-1b59-4631-8d1d-a31b294f5de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9f3a85-1b59-4631-8d1d-a31b294f5d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00FE07-1FB0-452D-9CF8-C82551676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9f3a85-1b59-4631-8d1d-a31b294f5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321455-BC1F-4317-98F3-A712F8983D2F}">
  <ds:schemaRefs>
    <ds:schemaRef ds:uri="http://schemas.microsoft.com/sharepoint/v3/contenttype/forms"/>
  </ds:schemaRefs>
</ds:datastoreItem>
</file>

<file path=customXml/itemProps3.xml><?xml version="1.0" encoding="utf-8"?>
<ds:datastoreItem xmlns:ds="http://schemas.openxmlformats.org/officeDocument/2006/customXml" ds:itemID="{514C00C0-AE5A-4B62-9195-B151859A5071}">
  <ds:schemaRefs>
    <ds:schemaRef ds:uri="http://schemas.microsoft.com/office/infopath/2007/PartnerControls"/>
    <ds:schemaRef ds:uri="http://purl.org/dc/dcmitype/"/>
    <ds:schemaRef ds:uri="199f3a85-1b59-4631-8d1d-a31b294f5dee"/>
    <ds:schemaRef ds:uri="http://www.w3.org/XML/1998/namespace"/>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2111</TotalTime>
  <Words>1233</Words>
  <Application>Microsoft Office PowerPoint</Application>
  <PresentationFormat>On-screen Show (4:3)</PresentationFormat>
  <Paragraphs>170</Paragraphs>
  <Slides>34</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Arial,Sans-Serif</vt:lpstr>
      <vt:lpstr>Calibri</vt:lpstr>
      <vt:lpstr>Open Sans</vt:lpstr>
      <vt:lpstr>Open Sans Extrabold</vt:lpstr>
      <vt:lpstr>Office Theme</vt:lpstr>
      <vt:lpstr>Improving Water Quality One Field at a Time:  NRCS Practices for Producers</vt:lpstr>
      <vt:lpstr>PowerPoint Presentation</vt:lpstr>
      <vt:lpstr>PowerPoint Presentation</vt:lpstr>
      <vt:lpstr>NRCS Practices and Water Quality</vt:lpstr>
      <vt:lpstr>PowerPoint Presentation</vt:lpstr>
      <vt:lpstr>PowerPoint Presentation</vt:lpstr>
      <vt:lpstr>NRCS Water Quality Resource Concerns</vt:lpstr>
      <vt:lpstr>NRCS Soil Resource Concerns (selected)</vt:lpstr>
      <vt:lpstr>Erosion – A Soil and Water Quality Issue</vt:lpstr>
      <vt:lpstr>Erosion – a Soil and Water Quality Issue</vt:lpstr>
      <vt:lpstr>Water Quality – input impacts</vt:lpstr>
      <vt:lpstr>Water Quality – animal damage</vt:lpstr>
      <vt:lpstr>Forest Erosion</vt:lpstr>
      <vt:lpstr>So how does NRCS help landowners with these resource concerns?</vt:lpstr>
      <vt:lpstr>It starts with a Conservation Plan with practices chosen to fix the resource concerns.</vt:lpstr>
      <vt:lpstr>PowerPoint Presentation</vt:lpstr>
      <vt:lpstr>Planning Practices Payments to producers to pay for the development of a Resource Management Plan, Implementation requirement or Testing.</vt:lpstr>
      <vt:lpstr>Implementation Practices  Payments to producers for the Installation of a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over 120 practices available from which to develop a Conservation Plan.  Each one is designed to resolve a resource concern either alone or in concert with other practices.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 Jennifer - FPAC-BC, Spokane, WA</dc:creator>
  <cp:lastModifiedBy>Ferlow, Nancy - FPAC-NRCS, CT</cp:lastModifiedBy>
  <cp:revision>27</cp:revision>
  <cp:lastPrinted>2023-01-05T22:02:16Z</cp:lastPrinted>
  <dcterms:created xsi:type="dcterms:W3CDTF">2019-04-30T16:50:03Z</dcterms:created>
  <dcterms:modified xsi:type="dcterms:W3CDTF">2023-03-24T15:35:27Z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0x01010004338DBC1A53C144A27B1E9A939EDAC0</vt:lpwstr>
  </property>
</Properties>
</file>